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73" r:id="rId7"/>
    <p:sldId id="274" r:id="rId8"/>
    <p:sldId id="272" r:id="rId9"/>
    <p:sldId id="275" r:id="rId10"/>
    <p:sldId id="27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108" d="100"/>
          <a:sy n="108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4358-B186-4102-A4D1-4F2FB0442D52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2F576-0440-4528-8916-8D72F100B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5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2F576-0440-4528-8916-8D72F100B24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91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5212F1-6C33-4329-A619-E0D420C80115}" type="datetimeFigureOut">
              <a:rPr lang="es-CO" smtClean="0"/>
              <a:t>14/05/2014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B323E02-A718-4F28-9961-1A41F58EC3E0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/>
          <a:lstStyle/>
          <a:p>
            <a:r>
              <a:rPr lang="es-CO" sz="8800" dirty="0" smtClean="0"/>
              <a:t>   Material    impreso </a:t>
            </a:r>
            <a:endParaRPr lang="es-CO" sz="8800" dirty="0"/>
          </a:p>
        </p:txBody>
      </p:sp>
    </p:spTree>
    <p:extLst>
      <p:ext uri="{BB962C8B-B14F-4D97-AF65-F5344CB8AC3E}">
        <p14:creationId xmlns:p14="http://schemas.microsoft.com/office/powerpoint/2010/main" val="506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212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Desventajas   de  las   guías  de trabajo 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56791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2800" dirty="0"/>
              <a:t> </a:t>
            </a:r>
            <a:r>
              <a:rPr lang="es-CO" sz="3600" dirty="0" smtClean="0"/>
              <a:t>-</a:t>
            </a:r>
            <a:r>
              <a:rPr lang="es-CO" sz="3600" dirty="0" smtClean="0">
                <a:latin typeface="Arial" pitchFamily="34" charset="0"/>
                <a:cs typeface="Arial" pitchFamily="34" charset="0"/>
              </a:rPr>
              <a:t>Demasiado genéricas  o común</a:t>
            </a:r>
            <a:endParaRPr lang="es-CO" sz="3600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es-CO" sz="3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CO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Difíciles de adaptar a la realidad de cada alumno o alumna</a:t>
            </a:r>
            <a:r>
              <a:rPr lang="es-CO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s-CO" sz="36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CO" sz="3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es-CO" sz="3600" dirty="0" smtClean="0">
                <a:latin typeface="Arial" pitchFamily="34" charset="0"/>
                <a:cs typeface="Arial" pitchFamily="34" charset="0"/>
              </a:rPr>
              <a:t>-Tiempo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. Se utiliza mucho para llevarlas a </a:t>
            </a:r>
            <a:r>
              <a:rPr lang="es-CO" sz="3600" dirty="0" smtClean="0">
                <a:latin typeface="Arial" pitchFamily="34" charset="0"/>
                <a:cs typeface="Arial" pitchFamily="34" charset="0"/>
              </a:rPr>
              <a:t>cabo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8" name="Picture 4" descr="http://logosea.com/php/seleccionCartoon/garfield/jpg/garfield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1196752"/>
            <a:ext cx="2867025" cy="54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3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2775" y="55179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atin typeface="Aharoni" pitchFamily="2" charset="-79"/>
                <a:cs typeface="Aharoni" pitchFamily="2" charset="-79"/>
              </a:rPr>
              <a:t>LIBRO </a:t>
            </a:r>
            <a:endParaRPr lang="es-CO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7864" y="1422510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itchFamily="34" charset="0"/>
                <a:cs typeface="Arial" pitchFamily="34" charset="0"/>
              </a:rPr>
              <a:t>Es   una  obra impresa   manuscrita  o pintada   en    una  serie   de hojas  de papel  pergamino  u  otro  material,   unidas  por un lado  y  protegidas    con tapas   llamadas cubiertas .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data:image/jpeg;base64,/9j/4AAQSkZJRgABAQAAAQABAAD/2wCEAAkGBhQSERUUEBQVFRUUGBUUGBgUFBcUFBgYFxYVFBUVFRUXGyYeHRojGRQXIC8gIycpLCwtFx4xNTArNScrLCkBCQoKDgwOGg8PGSweHSIsLCkpKSosLDUpKSksLCwsKiwpKS0pLTUsKSwpLCwpNSksNCosNSosLDY0LTUsNSwpMf/AABEIAOgA2QMBIgACEQEDEQH/xAAcAAEAAgIDAQAAAAAAAAAAAAAABQYEBwIDCAH/xABMEAACAQMBBAYECQkFBgcAAAABAgMABBEFBhIhMQcTQVFhcSIygZEUI0JSYoKSobEIM0NjcnOissEVJDRTs3STo8LS8BYlNVSEw/H/xAAaAQEBAQEBAQEAAAAAAAAAAAAAAQIDBAUG/8QALhEBAQACAAUBBgQHAAAAAAAAAAECEQMEEiExQQUTUXGx8DKBkaEUIiNhweHx/9oADAMBAAIRAxEAPwDeNKUoFKUoFKUoFKUoFKUoFKUoFKUoFKUoFK+E1gXO0NtH+cuIU/blRfxagkKV0Wd/HMu9DIki8t6NldfepIrvoFKUoFKUoFKUoFKUoFKUoFKUoFKUoFKUoFKE1T9ouljTrPKvOJJBw6uD4189xKndB8GYUFwpmtR3XSfqd1w0+yW3Q8pbs+ljsYR8PwcVE3Oy11d8dT1CeYHnFEeqh+yBg/ZFNrqtna10jafaZE93EGHNUbrXHgUjyR7RVWm6blk4afY3Vz9IqIovt+lw8wKr9psJbxcYwqY+UsaM/n1k4kI9mK6bxtP3t2aZrhuW4Z5rk+XUxkr7N2ptrpZWpdJ2pngzadYj9ZKJZh7AxB+zUFNtDcz+vqt9N9GwtXjHkGUKKsFhasP8FpUg+k8UNmvnmT0z9mpaPQdRk9d7S3HgJbmQe/q0/GvPnzPCx85RqYNeS7N9bxa11G4PfdXUcXvByaj4dkxBKEubZVWXfaLMvWsNzdLKxTAIwwwce+tqzbGMBma6vJu8RNDZx+1lAbHkxqt61odoeDXFjauM4kkv7i7uV7yAZEA8vSHga5TneHb23fv9S4OnooUW+ttFDlY5bZmZATullYEHBPMYPlvHvrfFebxcRWdyl3ZarDPcRqU3XtJtx1IIIzCG558POrZp/T9K6FTpztMuAdyQrFxHMlkynkc+devDOZzc+ln1c7NNyUrRd/0nazL+aS1th2fpH9pYsv3CpLo06TL2TUBZamUYyqzRuEVTvKC2MphSpVX7M5AraNxUpSgUpSgUpSgUpSgUpSgUrW+0vTbbwym3sonvZwcERHEYI5jfAJbH0QR41DTbfa06EmKxs0OQGmZmZfH1yuR4r7KLptXVNYhtozJcypEg+VIwUZ7hnmfAca1ZtN+ULChMenQtcPyDyApHn6Keu3t3aqN7YQKDd6tdi+mwxROtzGT2Iig5IzjkAozyqOsbEJmRwokf0mKqFVfoIBwVVHD2Vw43GnCm30eQ9n585nqXUnmvmobS6hfsTqDXDQn9DA8dumO4qef1gT41L6LtBYWnO1ktj/mMgl9nWqWb2DhX3TNDuLmMzRiKG3HKe5YojccZjRRvMM8ATgHszWXpvR9fzllcwxRZwJWjk3nXHNbd8N/vN3215P4vKfi19/fjy9nG5b2fhvHDiZW/HW59J9dJ46nO8fWx2/VxEZE17MlrFg8Q2PScg+QrBtbuS4OI7mSbBwV020yg87y7PVjzGKkE2J0vTIka9frNzO58KbfXJ4kQ2w9E5PYFY13XO2dxKn9ygW2hUfn7wbgC98dupGB3FyB4Vz9/xeLf6c7fHxP33/h8jWvLLsdhrfd6y9iL7vHN1dPcY8XB3YV9gI8af+O7CD4qxQzMP0dhCGUebruxge01TnKXLZb4Rqjg+s5EVkp5HdHCLH7IepeHTLllCtLHbIOUdpGMgd3WyDA+qgrc5K59+Llb/b/p1fBnXO12oOCyW9taJ8+6mMrY792LCg+BaoGbX3lJD6pcTH5mnQhQPDfhRz72FS0WytuDvPH1z/PuGadvZ1hIHsAqVVcDA4DuHAe6vThy3Cw8YxN2qW2irIc/AJ5j8++use0qXc/w1m22gzr+bg06AfRhaZ/fhBVopXfwmkKmkXXyr0qO6G2hjHvbfNY8+xaSOJJbi5dwN0Nvxqcd3oRjI8DmrFSqulMv9lbmL0raX4Qo5xTBVkP7EqgAn9oCoODVB/aGmyqGVluljdWG665eNXRh2HDH31s+qRtvpqC906VRiR7mKNiPlAPGVz4jlnu4dgqysXF6ApSlVgpSlApSlApSlArXnThtO9pp25CSJLpxCCODBMFpCPMAL9eth1qX8ojTmNrbXCgkQTeljsEgGGPhvIB9YUFbOn/2ZZxRWqqbq5eODfYZ+Mfmx+guCAOXI4PHMFr9pDb/ABxvEvHDBZFco8q5yC0WCcAHmv31d9a0yPUbVdx8b27NFIPktg4Jx2YJBH9RVVg0WWJ929tHmgVQALRt5C2fWaPKvjHJTw58+GPBzOPEtmWO7J5k1u/r/p9Hlc8OHvK3WU/D239/uhNqNj5rZrW5njWJbiQDcHrKF3GBlI9EMwJOBnG7x45rs129AiZFIZ3wAgOWYEjeGF4+rmuufTutjYPBcRlizLEsVyY4jghAqY3Tgcz25NTCaW81vEtvprW9woXMx3bdMjG/kHLOjDsI4Z8K5WZ24bxt1fyn7+Plt9Hh81eBhnMssb7zvbL3m/PaeL3XTQelyxkQLdIbSSEcEdCyjAwBCyrnlwAwDjgM1wuttry9JXTojbQ8jc3Kemf3MJ4e05HkagbPZKO3cXmoTrvRYKhfQhQjiOJ9Jzk8uHkajNd2xeco/UyDTusVJXOUMoOQeI4iPhyHPGCeOB04fI8OXqs/L0fG4mUmVmF3PT46S1lbr1rNaKby5zh7u5YtEh7lftI+bHy7WqYi2ZV2D3jm5ccQHAEKn6EA9H2tvHxqXgiVVCxhQoAChQAoHZugcMVzr2+PDnp8A+6vjuFBLEAAEkk4AA4kknkK5VSekwzyrBa2yszTs7MF4ZWPdwGJ4Bcvk54eiKq1k33SjZRtuhpJMdsaZX2FiufZVl0++WaJJUzuyKHGRg4IyMjvrVcPQ/ckZaWFT3ZdveQuPxraGjWHUW8UROTHGiEjkSqgEjwzmiTfq170m69d29yqxTSRxvGrKEO7xyVbiBk8QDz7RUXoHSJeQkNcb80GcMWXiB2lZMc/Akg+HOtmbQWdowR73q92NsqZWCrkjiOJ9IHgd3jnArLsNThnU9RJHIo4EIwYAdxUch4Gia7smOQMAynIYAgjkQRkH3VyrjHGFACgAAAAAYAA4AADkK5VGiqttgM3eljvvYf546tNVfasf3zSv9ui/niqxMvDeNKUrTkUpSgUpSgUpSgVjajp0c8TxToHjkUqynkQf++Y4jnWTSg816HZXtneXdpauji2kPxM5IDxk+jJG3yWIKE8h6Q51ftMupXX4+AwsOzrI5FP7LIc+8Co3pJt/gmvWlyOCXidQ572XEeT5BoT9Wp+s10xKjbyzuHJ6u4SJfC3DuPrPIV9u7UlSo0gYtjIS4kuDJcyDkbht9R+zGAEA8MGpPU9NSeF4XHoOpTly7iPI4I8hWXSqK5sJfM1sYZfztq5t38l9Q+W7w+rVjqruvwfVVYcEvYyp7uuhGQfanDzJq0UIVx6sb29gZwVz24JBI8sge4VyoT38qgxIuuuZzb2YTfQK00smTHCG9QbqkF5GAJC5AwMk1JydHd4o3o9RDv82W0jERPd8WQ6jxyfbUJs7rbWOgXOo4zNcySzLvccM8gt4Qe9VChsd2a1Ls90m31pcPOszSNKVMglJcOFcNjjyJAK5HIMcY4Y1pzuVbs0TZ+3glSbWmg+GTuY4IXcPHGobdUQofWZjhi5GfSA4dth2n2OjuYzLaiOO6QExSoAMkfopSvrRsRukHOM5HEV546WtXa41WZ8kqBEI89kfVI647s7xbzY1sP8nLaF2FxaOxKoFmjB47u8SsoHgSUOO8k9pqspjSNSE8KyAFd7IZTzR1JV0PiGBHsrMqNii6rUtRgHqiWO4X/5EQd/41PvqSrLrO5VZ2oH9+0n/bYv54qs1VjaCVXvNIZCGU3sRBUggjfj4gikL4bwFKClacilKUClKUClKUClKUGuOnnRut0wzL69rIkoI57pPVtj7St9SsLSb8TwRSj9Iiv7WAJHsOR7K2PrWmLc280D+rNG8Z8A6lc+zOa0p0bX/wDdvg0jATW8kkRQsN/Abe9XnjLMPq1K3it9K+7tcZHCjLEKO9jge81lt9pVf1Dbm1jO6jmd+xLcdafaw9Ee+snZfaD4ZCXKdWyO8boTkqVPAE4HySPbmqbY228RFsJlGWtZI7gY7kbDjy3CfdU+rAjI5HiPLsrru7USxvG3KRWQ+TAqfxqM2ZvgbW2Vz8YY93HaTCOrkPkCvE95HeKCYrhOmVYDmQR7wRXOlQYNvorX+ykcUAzIIVKr2l4JTvJ5ncZfMitCaVok1zcJbwoWldtwLg5Bzglu4DiSTyANehej/VRZ3UtjMd2O4dri1Y+qWbjNb57GDeko7QT3itjx2aK5dUUO3BmCgMfNuZ9tbcWmelHoZllMU+ngSOsUUMkZYKzdUgjSRSxAJ3VAIyPVGM8amehPo3n08TT3ihJZQqKgYMVQHeJYqSMsd3gDw3fHAse1PSGtpcx28UL3L4Mk6wkF4Y+AVsHgWJPBMg449oz9uulG0WMsguJJMejCLWdZS3zfSQAeZOKCtXx3tY1Ajkq2cft6pnP3OtZdRegW0oWSW5wJ7mV55ADkIWwFjB7lVQPfVa2n1zUDNu2SCOJZFgEjhPjZWO7hd/5IbIyB2Hj2DLrO0XmtdbRw/A9VspixFs9zFcMvyUkWROuYDsyu6x7+PdV00G/kmgVp0McoJSRO515kfRIIYc+DczVd6WLTesN7tjkRh5NvIf5h7qQvhvwUqN2avTNZ20p5yQwyHzaNWP41JVpyKUpQKUpQKUpQKUpQK8s2+mxy31+k6his8hychgetlDYI4jjivU1eb9rbM2e0Fwp4Jc/GKT29bh8/71XWg4jQlHBZLhR3LO4H418GzkGcupc98ju/3E4qTpVRwhgVBhFCjuUBR7hXPZibqb90+TdR74/eRcGx5o2fZSsHUpuqaGf/ACJUZv2GPVyD3N91SrL3bFqi9HcnXT3c4JKB2ihz8lHlknYDzLKfbVp2knKWlwy81hlI89xsGqr0Pj+5y/vm/wBOPH9ay6+q90rhNMqKWchVUEkk4AA4kknkKjdK2nt7lmW3cybvMiOQIPrlQv38aisvUtMjnjMcyhlPHuII5MpHEMO8Vgf2TeBdxdUvBFyxlTIB3Cb1vbUzSqmmBpGiRWylYgcsd53YlpHb5zueJPE+HE1n5pSopUJq7793aQj5LPdP4LEhSPPnJIPs1K3l4kUbSSsFRAWYnsA/75dtQWySvMZL2UFWuMCNTzSBM9WPNiSx7+B7aosdVDpTuAunsD8uSNR7CX/BKt9UDpXVzGjY+KgdWbPJ3fIC+Sqpyf1gHfhEvhu7YqApp1mjcCttbqfMRJkVNV02k6vGjp6rKrL5EAj7jXdWnIpSlApSlApSlApSlArVP5QOzqvZperkS2zou8O1HYDB8nKkd2W762tVe6QdL+EaZdxYyTDIyj6SDrE/iQUGkre6mEaPNBIVdVcSQqZYyGUMCQuWQ8eRFfP7dg7ZAPBgyn3MAanejO+6zT4+PGMvH7m3l/hcVas1Nt9LXSaxG3BC0h7o45JD/CprvfR7i6Ro1hMSOCpe4wmAe1YgS5PdndFX7NfKbOhiy2AeAwud4NGYmbGM5TcLY++qH0VSmGW6tJeDowfHipMb4/grY1UXajSZF1OCe03RM0cjFWOFlMW6GQnsLRtjP0Ry51Gqsm1Gjm6tzCG3Q7x7x7dwOrPjxwMjxFRVvC+mZVUaSyJLgoN6W3J9beA4vH9LmO3xsWn3wlTe3WQ8mR1KujdqsD+I4HmKyaDps71JUDxOroeTKcj/APfDnXdUNd7LRlzJCz28p5vAd0N+8jPoP7RnxqG1zUtQskVy9vPGXVC7xNEy7xwGcI27u54EjvHCirlWFqusw2yb87hF7M82Pcq82PlVeu4tXdTuyWcRwcdWHZie7MikDzrB03YeG6g625eeSeQFWaVzvxOrFXVV5cGUjBzkd1ePPneDjN738nox5Xi5XWtfNH2m0I1e/SGRWW1QNII88ZCgyDKR2fRHLv7a2WBjlWp+jjSWh1SWN/WhSUHHL1kQEeB3s1tmvXuWbjzSWeSq70hW2/p04+aFf7Lqx+7NWKsbU7TrYZY/8xHT7SlR+NVVm6KtU6/SLR+1YxEfOEmLj7EB9tWytRfk5arvWlxbnnDKH49iyrjH2om99bdrTiUpSgUpSgUpSgUpSgV8ZcjB5HhX2lB5+6NojBJfWp/QTke4vGf9IVeKq3U9TtHqEY4CVFmHiWELk+93q01muuPgpSlRSq9tM25cWEndcNF/vo2T+lWGqz0hHdtVk/yZ4Jfc+P8AmqlWalDSoFdF9ZJNG8cgyjqVYeB7vHtB7xXfSgrmzt+0bfA7k/HRD4tjwE8I4I6/SAGGHh51OKgXeIwMksewZwASfYK6NW0WK5ULMud07ysCVdG+cjjiDUZ/4LjbhPPdTp8yWc7n1ggUt7TXyuN7O68+rG6lfR4XPXHHWU3YxtkoBLc3l4vqTOsUZ+csQCu48CwGD9E1aq4QwqihUAVVAACjAAHIADsrnX08cZjjMZ6dnz8r1W2+pSlK0imdFdx8E2hubY8FnEoUdmQRcR/wb49tb8rzhtncfAtXs70cFzGWxzPVtuyD2xMBXo5TkZFbcr5faUpRClKUClKUClKUClKUGmtt06vaWAj9NaHPmOvH/wBa1OVDdJpxr+nd/UyD39cP6mpms10x8FKUqNFV7pAh3tOuB3KrfZkRv6VYaitq496xuR+plPuQn+lUrN02ffhif50cbfaQH+tZFRWycm9Y2x/UxD3KB/SpWoFKUoFVjXNvEtGKz29wD8kqqmNx2FZN77sZHdVnpVFZ2Rv7m6aS4uFMUTAJDFx5Z3mkOcZJwoBx34wOdmpSgUpSoKZ0rab1ll1gHGF1b6reg33lT7K2l0Xa38K0q1kJyyoIn796L4sk+JChvrVWNRsRNFJE3KRGQ+G8CM+zn7Khfyd9XKG7sZODI3XKPEERTD2ER+81qMZN10pSqwUpSgUpSgUpSgUpQ0HnHpHvpbnaBxFIUNqqpGwGd3cQOeHbmSQg+BqasdtSoC3sLow5yQqZYW8cLl18iDVcPpazqTnsmmX/AIzD8EqXppZdJg7eWPbcKPArID7imax5tv4D+YjnnPZuRMq+15MY9xqPzX0GppeurFs1rJurdZmTcLM43c72N12Tn2nhXfraZtpx3xSj/htUVsB/gl/eT/6z1M6n+Yl/dyfyNUbnhGbDNnT7b93j3Mw/pU5UDsIP/Lrb9j/nY1PUWFKUqBSlKBSlKBSlKBWuL3VF0zaCG4Bwkm60o7Asu9FKeHP1es862PWptrEW6e9mPKJlijP7kYfHgzMfuqxnLw9Qg5r7WvOg/adrvTQkpy9s3UZ7WQKGjJ8Qp3fqZ7a2HWnMpSlApSlApSlAoaVW+kXaH4FptxODhwhSPv6yT0EI8i295KaDRMN5G2raj1bBlkmldT84da5O73j0vdxqarA2L2Iin09Xl3kkd2kjkQ7siAYRcHtB3CcHv7KkZNCvIuGEuVHykYRS/Wjf0CfJqbXprjQVhzagyfnLe5TzgYj7S5H31xtdQkmOLe2nc97IIk9rucCqmlj2B/wS/vJ/9Z6l9YfFvMe6KU/wNWFsnpb29qscu7v70jHdO8BvuzgZwM4BrntZLu2Nyf1Mo+0pUfjWHX0cNj48WFsP1KH3je/rUxWLpVv1cESfMjjX7KKP6VlUUpSlQKUpQKUpQKV1XN0kal5GVFHNmIVR5k1Qtf6VFz1VghlcndDsp3cnh6EfrMfPHkaqW6WfbHaEWdq75AkYFYh2lzwBA7l9Y+XjWqtFtbm/EdlZRM3ypD3knJeRuSoCe3ngczgVdNmuhi+1CQXGqyPCh44bjcMO4IeEY8xw+bW8NndmLexiEVpEsa8zjizH5zseLHxPsqxzt2juj7YpNMsxAp33YmSV+W85ABwOxQAAPLPMmrNSlVClKUClKUClKUCtO/lHXLdRZxZwkkrs3dlFVVz7JGrcVUnpd2NbUNPZYhmaFuujHaxAIaP6yk48QtBEW1ssaLGgwqAIo7gowPuFdlU/YXbVbhFgnO7coNwhuBk3eGRn5fDivPOT5XCsu0BQmlKgVA7aDethF23EsEH2pFZv4Uap6qlruuQ/2jawySIgi6yZt4gLvlCsKkngDgs3HvHfVKtppWC+u244m4gHnNH/ANVYku2dkvO6h9j738uaCZpVXn6S7BeUxb9iOQ/ioFRk/S7b5xDDNIeQB3Uz5YLH7qaTcXulU611PWbv/CacY1Py5wVGO8NIUU+wGpa26ItSuf8A1DUOrU847cE5Hccbi/c1NJ1R36rtRbW35+ZFI+SDvP8AYXJ99VO76SpZsrp8Bxy62bgo8lBx7yfKtk6Z0GaZEhVonmZgV35ZCWGRglQu6oPccZFai2l2TutEmYOpltHb0JQOHgG7Fkx2HgccPDOfVMf5fLvy3usuLJxrZj62IrX9MupwJJZjO44lOSgd0ajA9wFbV6I9ptIwI4oEs7v1SJTvO55Hq5348fmcD4HnWv7LV4pfUcZ+aeDe4/0rr1jT4nUtKhOB6yD0wO/hzA8c14uHzWWN6eJH6LmvY3B4uHveVykmvjufr6PUNK8u7MbW6oriHSZrqdRgbjxiZFHYPS3gq+PoivRuzC3QtY/h5Q3BGX6sYQZJIUd5AwCRwznFfQl3NvymWPTdfRK0pSqyUpSgUpSgUpSgUpSg1v0h9DUN+xntmFvdcycfFyHvkA4hvpjj3g1refVdW0k7l/A0sQ4CRssMdm7cLkex8nyr0hXwjvou2hrDpUs5B8YZIj3MhYexkz+ArLl6R7BRnr97wWOQn71ArZ2o9H2nzkmWztyTzYRqjHzZMGo+Poh0pTkWcftaRh7i5FTS9Vae1PpQknbqdNgcyPwDFd+T6kS54+Jz5VYNlugEzxNNqssqTyHeCxsjMAeZlZlbLk9gPDvJOBuTS9Ct7YYtoIoQefVRqmfPdHH21nVUt21GPyb7P/3Nx/wv+isu3/J305fWkun85IwP4YwfvraNKIpVj0NaVFgi1DkdsrySfws2791WfTtDt7cYt4Ioh+qjSP8AlArOpQKUpQK654FdSrqGVhgqwDKQeYIPAiuylBrvXugrTbglo0e2Y8fiGwmf3bgqB4LiqxP+T/cJ/htROOxZI2A94cj7q3XSpZL5bwzywu8bZ8mtuiXo1uNKkuDPJE6zLGFERc8ULnLBlGODcOfM1smlKrBSlKBSlKBSlKBSlKBSlKBSlKBSlKBSlKBSlKBSlKBSlKB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data:image/jpeg;base64,/9j/4AAQSkZJRgABAQAAAQABAAD/2wCEAAkGBhQSERUUEBQVFRUUGBUUGBgUFBcUFBgYFxYVFBUVFRUXGyYeHRojGRQXIC8gIycpLCwtFx4xNTArNScrLCkBCQoKDgwOGg8PGSweHSIsLCkpKSosLDUpKSksLCwsKiwpKS0pLTUsKSwpLCwpNSksNCosNSosLDY0LTUsNSwpMf/AABEIAOgA2QMBIgACEQEDEQH/xAAcAAEAAgIDAQAAAAAAAAAAAAAABQYEBwIDCAH/xABMEAACAQMBBAYECQkFBgcAAAABAgMABBEFBhIhMQcTQVFhcSIygZEUI0JSYoKSobEIM0NjcnOissEVJDRTs3STo8LS8BYlNVSEw/H/xAAaAQEBAQEBAQEAAAAAAAAAAAAAAQIDBAUG/8QALhEBAQACAAUBBgQHAAAAAAAAAAECEQMEEiExQQUTUXGx8DKBkaEUIiNhweHx/9oADAMBAAIRAxEAPwDeNKUoFKUoFKUoFKUoFKUoFKUoFKUoFKUoFK+E1gXO0NtH+cuIU/blRfxagkKV0Wd/HMu9DIki8t6NldfepIrvoFKUoFKUoFKUoFKUoFKUoFKUoFKUoFKUoFKE1T9ouljTrPKvOJJBw6uD4189xKndB8GYUFwpmtR3XSfqd1w0+yW3Q8pbs+ljsYR8PwcVE3Oy11d8dT1CeYHnFEeqh+yBg/ZFNrqtna10jafaZE93EGHNUbrXHgUjyR7RVWm6blk4afY3Vz9IqIovt+lw8wKr9psJbxcYwqY+UsaM/n1k4kI9mK6bxtP3t2aZrhuW4Z5rk+XUxkr7N2ptrpZWpdJ2pngzadYj9ZKJZh7AxB+zUFNtDcz+vqt9N9GwtXjHkGUKKsFhasP8FpUg+k8UNmvnmT0z9mpaPQdRk9d7S3HgJbmQe/q0/GvPnzPCx85RqYNeS7N9bxa11G4PfdXUcXvByaj4dkxBKEubZVWXfaLMvWsNzdLKxTAIwwwce+tqzbGMBma6vJu8RNDZx+1lAbHkxqt61odoeDXFjauM4kkv7i7uV7yAZEA8vSHga5TneHb23fv9S4OnooUW+ttFDlY5bZmZATullYEHBPMYPlvHvrfFebxcRWdyl3ZarDPcRqU3XtJtx1IIIzCG558POrZp/T9K6FTpztMuAdyQrFxHMlkynkc+devDOZzc+ln1c7NNyUrRd/0nazL+aS1th2fpH9pYsv3CpLo06TL2TUBZamUYyqzRuEVTvKC2MphSpVX7M5AraNxUpSgUpSgUpSgUpSgUpSgUrW+0vTbbwym3sonvZwcERHEYI5jfAJbH0QR41DTbfa06EmKxs0OQGmZmZfH1yuR4r7KLptXVNYhtozJcypEg+VIwUZ7hnmfAca1ZtN+ULChMenQtcPyDyApHn6Keu3t3aqN7YQKDd6tdi+mwxROtzGT2Iig5IzjkAozyqOsbEJmRwokf0mKqFVfoIBwVVHD2Vw43GnCm30eQ9n585nqXUnmvmobS6hfsTqDXDQn9DA8dumO4qef1gT41L6LtBYWnO1ktj/mMgl9nWqWb2DhX3TNDuLmMzRiKG3HKe5YojccZjRRvMM8ATgHszWXpvR9fzllcwxRZwJWjk3nXHNbd8N/vN3215P4vKfi19/fjy9nG5b2fhvHDiZW/HW59J9dJ46nO8fWx2/VxEZE17MlrFg8Q2PScg+QrBtbuS4OI7mSbBwV020yg87y7PVjzGKkE2J0vTIka9frNzO58KbfXJ4kQ2w9E5PYFY13XO2dxKn9ygW2hUfn7wbgC98dupGB3FyB4Vz9/xeLf6c7fHxP33/h8jWvLLsdhrfd6y9iL7vHN1dPcY8XB3YV9gI8af+O7CD4qxQzMP0dhCGUebruxge01TnKXLZb4Rqjg+s5EVkp5HdHCLH7IepeHTLllCtLHbIOUdpGMgd3WyDA+qgrc5K59+Llb/b/p1fBnXO12oOCyW9taJ8+6mMrY792LCg+BaoGbX3lJD6pcTH5mnQhQPDfhRz72FS0WytuDvPH1z/PuGadvZ1hIHsAqVVcDA4DuHAe6vThy3Cw8YxN2qW2irIc/AJ5j8++use0qXc/w1m22gzr+bg06AfRhaZ/fhBVopXfwmkKmkXXyr0qO6G2hjHvbfNY8+xaSOJJbi5dwN0Nvxqcd3oRjI8DmrFSqulMv9lbmL0raX4Qo5xTBVkP7EqgAn9oCoODVB/aGmyqGVluljdWG665eNXRh2HDH31s+qRtvpqC906VRiR7mKNiPlAPGVz4jlnu4dgqysXF6ApSlVgpSlApSlApSlArXnThtO9pp25CSJLpxCCODBMFpCPMAL9eth1qX8ojTmNrbXCgkQTeljsEgGGPhvIB9YUFbOn/2ZZxRWqqbq5eODfYZ+Mfmx+guCAOXI4PHMFr9pDb/ABxvEvHDBZFco8q5yC0WCcAHmv31d9a0yPUbVdx8b27NFIPktg4Jx2YJBH9RVVg0WWJ929tHmgVQALRt5C2fWaPKvjHJTw58+GPBzOPEtmWO7J5k1u/r/p9Hlc8OHvK3WU/D239/uhNqNj5rZrW5njWJbiQDcHrKF3GBlI9EMwJOBnG7x45rs129AiZFIZ3wAgOWYEjeGF4+rmuufTutjYPBcRlizLEsVyY4jghAqY3Tgcz25NTCaW81vEtvprW9woXMx3bdMjG/kHLOjDsI4Z8K5WZ24bxt1fyn7+Plt9Hh81eBhnMssb7zvbL3m/PaeL3XTQelyxkQLdIbSSEcEdCyjAwBCyrnlwAwDjgM1wuttry9JXTojbQ8jc3Kemf3MJ4e05HkagbPZKO3cXmoTrvRYKhfQhQjiOJ9Jzk8uHkajNd2xeco/UyDTusVJXOUMoOQeI4iPhyHPGCeOB04fI8OXqs/L0fG4mUmVmF3PT46S1lbr1rNaKby5zh7u5YtEh7lftI+bHy7WqYi2ZV2D3jm5ccQHAEKn6EA9H2tvHxqXgiVVCxhQoAChQAoHZugcMVzr2+PDnp8A+6vjuFBLEAAEkk4AA4kknkK5VSekwzyrBa2yszTs7MF4ZWPdwGJ4Bcvk54eiKq1k33SjZRtuhpJMdsaZX2FiufZVl0++WaJJUzuyKHGRg4IyMjvrVcPQ/ckZaWFT3ZdveQuPxraGjWHUW8UROTHGiEjkSqgEjwzmiTfq170m69d29yqxTSRxvGrKEO7xyVbiBk8QDz7RUXoHSJeQkNcb80GcMWXiB2lZMc/Akg+HOtmbQWdowR73q92NsqZWCrkjiOJ9IHgd3jnArLsNThnU9RJHIo4EIwYAdxUch4Gia7smOQMAynIYAgjkQRkH3VyrjHGFACgAAAAAYAA4AADkK5VGiqttgM3eljvvYf546tNVfasf3zSv9ui/niqxMvDeNKUrTkUpSgUpSgUpSgVjajp0c8TxToHjkUqynkQf++Y4jnWTSg816HZXtneXdpauji2kPxM5IDxk+jJG3yWIKE8h6Q51ftMupXX4+AwsOzrI5FP7LIc+8Co3pJt/gmvWlyOCXidQ572XEeT5BoT9Wp+s10xKjbyzuHJ6u4SJfC3DuPrPIV9u7UlSo0gYtjIS4kuDJcyDkbht9R+zGAEA8MGpPU9NSeF4XHoOpTly7iPI4I8hWXSqK5sJfM1sYZfztq5t38l9Q+W7w+rVjqruvwfVVYcEvYyp7uuhGQfanDzJq0UIVx6sb29gZwVz24JBI8sge4VyoT38qgxIuuuZzb2YTfQK00smTHCG9QbqkF5GAJC5AwMk1JydHd4o3o9RDv82W0jERPd8WQ6jxyfbUJs7rbWOgXOo4zNcySzLvccM8gt4Qe9VChsd2a1Ls90m31pcPOszSNKVMglJcOFcNjjyJAK5HIMcY4Y1pzuVbs0TZ+3glSbWmg+GTuY4IXcPHGobdUQofWZjhi5GfSA4dth2n2OjuYzLaiOO6QExSoAMkfopSvrRsRukHOM5HEV546WtXa41WZ8kqBEI89kfVI647s7xbzY1sP8nLaF2FxaOxKoFmjB47u8SsoHgSUOO8k9pqspjSNSE8KyAFd7IZTzR1JV0PiGBHsrMqNii6rUtRgHqiWO4X/5EQd/41PvqSrLrO5VZ2oH9+0n/bYv54qs1VjaCVXvNIZCGU3sRBUggjfj4gikL4bwFKClacilKUClKUClKUClKUGuOnnRut0wzL69rIkoI57pPVtj7St9SsLSb8TwRSj9Iiv7WAJHsOR7K2PrWmLc280D+rNG8Z8A6lc+zOa0p0bX/wDdvg0jATW8kkRQsN/Abe9XnjLMPq1K3it9K+7tcZHCjLEKO9jge81lt9pVf1Dbm1jO6jmd+xLcdafaw9Ee+snZfaD4ZCXKdWyO8boTkqVPAE4HySPbmqbY228RFsJlGWtZI7gY7kbDjy3CfdU+rAjI5HiPLsrru7USxvG3KRWQ+TAqfxqM2ZvgbW2Vz8YY93HaTCOrkPkCvE95HeKCYrhOmVYDmQR7wRXOlQYNvorX+ykcUAzIIVKr2l4JTvJ5ncZfMitCaVok1zcJbwoWldtwLg5Bzglu4DiSTyANehej/VRZ3UtjMd2O4dri1Y+qWbjNb57GDeko7QT3itjx2aK5dUUO3BmCgMfNuZ9tbcWmelHoZllMU+ngSOsUUMkZYKzdUgjSRSxAJ3VAIyPVGM8amehPo3n08TT3ihJZQqKgYMVQHeJYqSMsd3gDw3fHAse1PSGtpcx28UL3L4Mk6wkF4Y+AVsHgWJPBMg449oz9uulG0WMsguJJMejCLWdZS3zfSQAeZOKCtXx3tY1Ajkq2cft6pnP3OtZdRegW0oWSW5wJ7mV55ADkIWwFjB7lVQPfVa2n1zUDNu2SCOJZFgEjhPjZWO7hd/5IbIyB2Hj2DLrO0XmtdbRw/A9VspixFs9zFcMvyUkWROuYDsyu6x7+PdV00G/kmgVp0McoJSRO515kfRIIYc+DczVd6WLTesN7tjkRh5NvIf5h7qQvhvwUqN2avTNZ20p5yQwyHzaNWP41JVpyKUpQKUpQKUpQKUpQK8s2+mxy31+k6his8hychgetlDYI4jjivU1eb9rbM2e0Fwp4Jc/GKT29bh8/71XWg4jQlHBZLhR3LO4H418GzkGcupc98ju/3E4qTpVRwhgVBhFCjuUBR7hXPZibqb90+TdR74/eRcGx5o2fZSsHUpuqaGf/ACJUZv2GPVyD3N91SrL3bFqi9HcnXT3c4JKB2ihz8lHlknYDzLKfbVp2knKWlwy81hlI89xsGqr0Pj+5y/vm/wBOPH9ay6+q90rhNMqKWchVUEkk4AA4kknkKjdK2nt7lmW3cybvMiOQIPrlQv38aisvUtMjnjMcyhlPHuII5MpHEMO8Vgf2TeBdxdUvBFyxlTIB3Cb1vbUzSqmmBpGiRWylYgcsd53YlpHb5zueJPE+HE1n5pSopUJq7793aQj5LPdP4LEhSPPnJIPs1K3l4kUbSSsFRAWYnsA/75dtQWySvMZL2UFWuMCNTzSBM9WPNiSx7+B7aosdVDpTuAunsD8uSNR7CX/BKt9UDpXVzGjY+KgdWbPJ3fIC+Sqpyf1gHfhEvhu7YqApp1mjcCttbqfMRJkVNV02k6vGjp6rKrL5EAj7jXdWnIpSlApSlApSlApSlArVP5QOzqvZperkS2zou8O1HYDB8nKkd2W762tVe6QdL+EaZdxYyTDIyj6SDrE/iQUGkre6mEaPNBIVdVcSQqZYyGUMCQuWQ8eRFfP7dg7ZAPBgyn3MAanejO+6zT4+PGMvH7m3l/hcVas1Nt9LXSaxG3BC0h7o45JD/CprvfR7i6Ro1hMSOCpe4wmAe1YgS5PdndFX7NfKbOhiy2AeAwud4NGYmbGM5TcLY++qH0VSmGW6tJeDowfHipMb4/grY1UXajSZF1OCe03RM0cjFWOFlMW6GQnsLRtjP0Ry51Gqsm1Gjm6tzCG3Q7x7x7dwOrPjxwMjxFRVvC+mZVUaSyJLgoN6W3J9beA4vH9LmO3xsWn3wlTe3WQ8mR1KujdqsD+I4HmKyaDps71JUDxOroeTKcj/APfDnXdUNd7LRlzJCz28p5vAd0N+8jPoP7RnxqG1zUtQskVy9vPGXVC7xNEy7xwGcI27u54EjvHCirlWFqusw2yb87hF7M82Pcq82PlVeu4tXdTuyWcRwcdWHZie7MikDzrB03YeG6g625eeSeQFWaVzvxOrFXVV5cGUjBzkd1ePPneDjN738nox5Xi5XWtfNH2m0I1e/SGRWW1QNII88ZCgyDKR2fRHLv7a2WBjlWp+jjSWh1SWN/WhSUHHL1kQEeB3s1tmvXuWbjzSWeSq70hW2/p04+aFf7Lqx+7NWKsbU7TrYZY/8xHT7SlR+NVVm6KtU6/SLR+1YxEfOEmLj7EB9tWytRfk5arvWlxbnnDKH49iyrjH2om99bdrTiUpSgUpSgUpSgUpSgV8ZcjB5HhX2lB5+6NojBJfWp/QTke4vGf9IVeKq3U9TtHqEY4CVFmHiWELk+93q01muuPgpSlRSq9tM25cWEndcNF/vo2T+lWGqz0hHdtVk/yZ4Jfc+P8AmqlWalDSoFdF9ZJNG8cgyjqVYeB7vHtB7xXfSgrmzt+0bfA7k/HRD4tjwE8I4I6/SAGGHh51OKgXeIwMksewZwASfYK6NW0WK5ULMud07ysCVdG+cjjiDUZ/4LjbhPPdTp8yWc7n1ggUt7TXyuN7O68+rG6lfR4XPXHHWU3YxtkoBLc3l4vqTOsUZ+csQCu48CwGD9E1aq4QwqihUAVVAACjAAHIADsrnX08cZjjMZ6dnz8r1W2+pSlK0imdFdx8E2hubY8FnEoUdmQRcR/wb49tb8rzhtncfAtXs70cFzGWxzPVtuyD2xMBXo5TkZFbcr5faUpRClKUClKUClKUClKUGmtt06vaWAj9NaHPmOvH/wBa1OVDdJpxr+nd/UyD39cP6mpms10x8FKUqNFV7pAh3tOuB3KrfZkRv6VYaitq496xuR+plPuQn+lUrN02ffhif50cbfaQH+tZFRWycm9Y2x/UxD3KB/SpWoFKUoFVjXNvEtGKz29wD8kqqmNx2FZN77sZHdVnpVFZ2Rv7m6aS4uFMUTAJDFx5Z3mkOcZJwoBx34wOdmpSgUpSoKZ0rab1ll1gHGF1b6reg33lT7K2l0Xa38K0q1kJyyoIn796L4sk+JChvrVWNRsRNFJE3KRGQ+G8CM+zn7Khfyd9XKG7sZODI3XKPEERTD2ER+81qMZN10pSqwUpSgUpSgUpSgUpQ0HnHpHvpbnaBxFIUNqqpGwGd3cQOeHbmSQg+BqasdtSoC3sLow5yQqZYW8cLl18iDVcPpazqTnsmmX/AIzD8EqXppZdJg7eWPbcKPArID7imax5tv4D+YjnnPZuRMq+15MY9xqPzX0GppeurFs1rJurdZmTcLM43c72N12Tn2nhXfraZtpx3xSj/htUVsB/gl/eT/6z1M6n+Yl/dyfyNUbnhGbDNnT7b93j3Mw/pU5UDsIP/Lrb9j/nY1PUWFKUqBSlKBSlKBSlKBWuL3VF0zaCG4Bwkm60o7Asu9FKeHP1es862PWptrEW6e9mPKJlijP7kYfHgzMfuqxnLw9Qg5r7WvOg/adrvTQkpy9s3UZ7WQKGjJ8Qp3fqZ7a2HWnMpSlApSlApSlAoaVW+kXaH4FptxODhwhSPv6yT0EI8i295KaDRMN5G2raj1bBlkmldT84da5O73j0vdxqarA2L2Iin09Xl3kkd2kjkQ7siAYRcHtB3CcHv7KkZNCvIuGEuVHykYRS/Wjf0CfJqbXprjQVhzagyfnLe5TzgYj7S5H31xtdQkmOLe2nc97IIk9rucCqmlj2B/wS/vJ/9Z6l9YfFvMe6KU/wNWFsnpb29qscu7v70jHdO8BvuzgZwM4BrntZLu2Nyf1Mo+0pUfjWHX0cNj48WFsP1KH3je/rUxWLpVv1cESfMjjX7KKP6VlUUpSlQKUpQKUpQKV1XN0kal5GVFHNmIVR5k1Qtf6VFz1VghlcndDsp3cnh6EfrMfPHkaqW6WfbHaEWdq75AkYFYh2lzwBA7l9Y+XjWqtFtbm/EdlZRM3ypD3knJeRuSoCe3ngczgVdNmuhi+1CQXGqyPCh44bjcMO4IeEY8xw+bW8NndmLexiEVpEsa8zjizH5zseLHxPsqxzt2juj7YpNMsxAp33YmSV+W85ABwOxQAAPLPMmrNSlVClKUClKUClKUCtO/lHXLdRZxZwkkrs3dlFVVz7JGrcVUnpd2NbUNPZYhmaFuujHaxAIaP6yk48QtBEW1ssaLGgwqAIo7gowPuFdlU/YXbVbhFgnO7coNwhuBk3eGRn5fDivPOT5XCsu0BQmlKgVA7aDethF23EsEH2pFZv4Uap6qlruuQ/2jawySIgi6yZt4gLvlCsKkngDgs3HvHfVKtppWC+u244m4gHnNH/ANVYku2dkvO6h9j738uaCZpVXn6S7BeUxb9iOQ/ioFRk/S7b5xDDNIeQB3Uz5YLH7qaTcXulU611PWbv/CacY1Py5wVGO8NIUU+wGpa26ItSuf8A1DUOrU847cE5Hccbi/c1NJ1R36rtRbW35+ZFI+SDvP8AYXJ99VO76SpZsrp8Bxy62bgo8lBx7yfKtk6Z0GaZEhVonmZgV35ZCWGRglQu6oPccZFai2l2TutEmYOpltHb0JQOHgG7Fkx2HgccPDOfVMf5fLvy3usuLJxrZj62IrX9MupwJJZjO44lOSgd0ajA9wFbV6I9ptIwI4oEs7v1SJTvO55Hq5348fmcD4HnWv7LV4pfUcZ+aeDe4/0rr1jT4nUtKhOB6yD0wO/hzA8c14uHzWWN6eJH6LmvY3B4uHveVykmvjufr6PUNK8u7MbW6oriHSZrqdRgbjxiZFHYPS3gq+PoivRuzC3QtY/h5Q3BGX6sYQZJIUd5AwCRwznFfQl3NvymWPTdfRK0pSqyUpSgUpSgUpSgUpSg1v0h9DUN+xntmFvdcycfFyHvkA4hvpjj3g1refVdW0k7l/A0sQ4CRssMdm7cLkex8nyr0hXwjvou2hrDpUs5B8YZIj3MhYexkz+ArLl6R7BRnr97wWOQn71ArZ2o9H2nzkmWztyTzYRqjHzZMGo+Poh0pTkWcftaRh7i5FTS9Vae1PpQknbqdNgcyPwDFd+T6kS54+Jz5VYNlugEzxNNqssqTyHeCxsjMAeZlZlbLk9gPDvJOBuTS9Ct7YYtoIoQefVRqmfPdHH21nVUt21GPyb7P/3Nx/wv+isu3/J305fWkun85IwP4YwfvraNKIpVj0NaVFgi1DkdsrySfws2791WfTtDt7cYt4Ioh+qjSP8AlArOpQKUpQK654FdSrqGVhgqwDKQeYIPAiuylBrvXugrTbglo0e2Y8fiGwmf3bgqB4LiqxP+T/cJ/htROOxZI2A94cj7q3XSpZL5bwzywu8bZ8mtuiXo1uNKkuDPJE6zLGFERc8ULnLBlGODcOfM1smlKrBSlKBSlKBSlKBSlKBSlKBSlKBSlKBSlKBSlKBSlKBSlKBSlKBSlKBSlKBSlKBSlK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319228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794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Tipos de  libros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8467" y="151008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científicos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19872" y="251783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literatura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00192" y="160214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</a:t>
            </a:r>
            <a:r>
              <a:rPr lang="es-CO" sz="3200" dirty="0" smtClean="0">
                <a:latin typeface="Aharoni" pitchFamily="2" charset="-79"/>
                <a:cs typeface="Aharoni" pitchFamily="2" charset="-79"/>
              </a:rPr>
              <a:t>de viaje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http://www.editorialhelice.es/media/catalog/product/cache/1/image/9df78eab33525d08d6e5fb8d27136e95/c/i/cientificos-en-el-fin-del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86920"/>
            <a:ext cx="2514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nes.conmuchagula.es/2011/03/100viajesespiritu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01" y="2186920"/>
            <a:ext cx="2486025" cy="33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RQUEhQVFRUVGRcYGRgYFxcaGBoYGRcXGRgYGBcYICceGB0jGhgWIC8gIycpLC4sGCAxNTAqNSYtLCkBCQoKDgwOGg8PGiklHyQvNC0sLCwvLywsLiwsLC8pLCwqLCwqLCwpLiwvLCwsLC0sLCwvLC0sLCwsKSwsKSwpLP/AABEIAQsAvQMBIgACEQEDEQH/xAAbAAACAwEBAQAAAAAAAAAAAAAEBQIDBgEAB//EAEYQAAIBAgQEAwUEBwYGAQUBAAECEQMhAAQSMQUiQVETYXEGMoGRoUKxwfAUI1JiktHhM3KCorLxBxVDY5PCJDRzo8PSFv/EABoBAAIDAQEAAAAAAAAAAAAAAAMEAQIFAAb/xAA2EQABAwEFBAkEAQQDAAAAAAABAAIRAwQSITFBUWFx8BMiMoGRobHB0QUU4fGSM0Ki0iNSgv/aAAwDAQACEQMRAD8ABoqdP+H6ScWFDf0/IxCknKOlj95xuKnBqGcpKyELUCqC67EhQIqrvPnv6jHkX1GsPWMT4eOi9I99zNYl1sPj8Lb/AIfHHq4t8/wwXxLhb0GC1FKmDB3Vv7rDfv8AfGBc24EdT28u+3l6eYwQSTAU3hmqoHbp8sTVBP57Y8LiZ/PY4lTicci6L1oXbfr6HHQN/Qfe2J6bCPPp5HHE6+n/APWKyhlRomHX4/hgpzgJpF1EkBiANyYFgT17YpepTbxGRgXCOIAGsSJAJ99SNotfFxRv9afdAr1LsBF1CMcjEM2QEMEARY6Sw2tAG9sUNUYLyx9sjYzCFhEdjb4emLNo3gcUqXwjAuO4oWrzgSN4iOmjUD8SGHa3cYpo5lmp02kS2qRF7U2aImxDLF5tuJvjvt3bR5/G5R0gRq45ips0BJJAXkJMWCsDzf3d7na9+0adViygwJVSyjoTT1NYywIYRE7MNzjugfidnxKjpBKuK49ijh1ZnpIziGMTYi+lCRB7MXX/AA95mGRqctIHYhJnsaBYX76gL+eJ6B3WE5R5qb4w3osYpruRYbnv088DjPHwxc6rDa4YKWZWkE9ABMsZFyTi5GEGDGooS29mAg3+MfHBPtnNMnu5/ar0gK6tEARv3PWe+Kw52O209/6dO528zw1ySqm0qmowQCWjXp6jSJO9ov1A6tO0kegj4CR0F4jsf2jjnU3M7evspDgclaiW/eNhMHeenWRIt02IA1CvP0iGB6kXv1+X58tgVk6Z3Mz5/wBLT6W+818SIkT2wAPN+AtGzN1XqXurbofvxrvZLhI0fpAZhCvyiwISfe/a2+GMmuw6WN/jjeeyX/0Z/u1vvOFquJa05FwB4KtoJDFTwzjNPN0/DqoJI1FTcHpqU7qb+RE7nGb9rcquXzQSmvIiKIiWblJL6t2a5kHpEbYI9j6f/wAgGf8ApP8A6qf5+WCfauh4nElpmQGNKSDcDSNvP898dZopl7f7QAeHamPBAc27Ugbysn4gJJQAr8Pp9PzYX0nkz+emNdl6lFcw2TOWp+HOoESGnwwxbVuTuJBEWwFwnKpS4m9NaQKK7KpYkkALqsNje03Iv3MGNVr2F2wA9x/R37kVtaBEaSkR2HqfL9rHkG/w/HGxyVKiucr0VpqUOoGbxe6AfZXmERBsPIDNcQQCtVVQFVGZAB2RmUEk3JMSSdycUnFzdis197Teg6Qlx+e2GFLJPVaFE3AkmFEmBJ/DftgGgOYfH/1xsMwhQ5KmLLIY+bSBf0k/xYDWdBw2Tz4hRXMQgkyeXyzFa6NVbkkiyjWpYaQCD03OLq3s5RroXybHUN6bEmfIE3B9fpvjvtAn66pZSIoatRgD9W19QuDttv2OI+zMjMp4YTSTzFSWOxInVBAnyA9cUa8tOOPh+wdgy3JHGJWXakJki477jy8sTnGs4WtN+IVgFVgWcgm4HMFMA2vLXxH2by9NszmF8NNIYqAQSAuplK802IwVz8wdCB47FaVmaCAsoYwCQCewJEn4DHsxp1NonRJ0zvHQmLSd8P8A2MRKldgUWCJE82kEgFRqmRDRJvbC7hrA5lYpqQallMlVEknfeFmJ7YqXAAu2fErpxQOaCcopknlXUTsXIkhRFgNsCVKgXbc339BJ6npjTcZy1FuJLRVdOr+0AMDV4bVDpHQe7t3O1zhlRp0Grtk2y6FF91hIa6oTJ3JOrebxg0tY6HafkcdDOCi9hgsjwvhjVnFNLl9z0j9o+Qn64BqAgsu4B3m/oPPr5b+Q2fshT0ZrM0R7itY7tZyoUt6CfjPXCnh1EZ3MhayIqBWEUho1Q0wdJv5nrEbb2FS4Xl2Qj5UTKz5Tl7RsOkzPymTPXc4tpJ1O/wCfl6eZ741uYp0atGsjotI5apUFOppsYYgAkXYmBIubBvTMDFnVJw8edeeCszFSo4E4opLDew6HzwZTGBeJNcemB0+2tGhEGVYqiL9j+G+NR7N+0mWWktA1CrEPJZSqtqPMFfb7UbjGIrVWqBdA1KLx+2So5RcTErPmQLm2GXCKKZlHAbwnp6YZo0Atyqr9i2wgRFoHLgtazi5eeSIOmh0nVLVagf1dPXgtNleCUslX8fxVFI0yoVvfkkMCDPPIHQdBhXm+MJV4gMwDopA0wxeBAQAlpkjqIjvcdQp/5TWZ5IvTD0yrb6kGspS5f1hgk8oixgzivIFD4pfUxSjVrIizPIV3nckMkTBjaLzzKUNcXOvEgAxsxj9oIuzM8lbJ8iTnFzQemaFzqDC36orcn8O+AOHv4nE3dGBBLnf3ho0hk79J/lGM/k8vVWi1Q6AohmprUll1HQhItJkFAf3SPSzh2SavUlSyIgZgR73KCSZtp6gA/wBMA+3uMeC4Rduzw244nFEbBErVZQRxSsSVhtUQd7Kb+dmtuMJOL0tOYrgxd6jWINi7sJjYwQY3EjBP/KfDFKoKDD9YyuC7AQaqKlSRcHS7QRGwkbaQKHC2arVSiUgPUQKWAJKsw0g2BaAxjlAiNrjg9ri55OfsTvKmmQ3wVVBecfH8MbPh+aWtTQcpq0rrqncCJMXKnlJA6j55jJcPaoabIQQ/iRJAJKRqBBuG3t84wbQ4eToYkaWcAcw1e9pkDyOFq5E4GD+xEIlWHhX5jg+YfWXWWZ1YtqWLK4mZsBIwBX4smTR/CdHrMIZw0LTXqFPVjH5tNnFqbqDLSpZ1XU5IlT9qduhxi85wuocylElWNQK4ZGDBlYFtYYWuASPh3w3YKJrvlzt/OPJSFV90Jx7P+1b0aniLT1otiQrxup3AMG3Y41PsTxSnVr1WDDUx1aZm2skkNsd9tx1jC7LUPDCqNQUCFCwQCOpi533wm41wttfi0QRU3OkEaxcGR0bcT1mDONSv9OY9hDMD8IAqnVa32MXw80QxEhSLEEe8uxFj/TCrKVfBzdPVBIqKDpIYAM2kmR2k/I9iQoyXFA9MOtiN+kdCfIR+PSSD+HoiOHqAuVIaBAllgqCegkCSB027ZBplgcH+G/I+yazxCf8AE6S0+Ks7MFBhiT50QsfOME0qJp51syzJ4DAEVNSgCFQQ0n90wRP88ln+JVKtV2qQXY6piFC7D0CgQBM29WwPc2UkASb9Cftn942gdBc9Bi1WmX1C6cD6Y+Ge/goAwAWs9la6/pmYYEQzsVE3M1GYkDdjEE9pA74B9nMo1LORUZBpDgQynrA2O/lv9ZQ0VJjoF2jv67yPLz36XkYrVaeu2e15ac+qkMnFOfaHh1XxXeoyhCWKEtaJsoQX1ERNu5J64RRixmJ3JMWv27emORjpnNFaIC7SF8DcSfSwt0wVT3wJxIiRIm2LU+2naEqIyikKQSu/um3T7JlbybxOODiVNPFpurVNQolnpBQ6tTqF0VtfIeY35lImw7D56wUFoTSZvEkMhMt0GjV89jilQ9TQqDRT6QukwCSSqn3dvebuICzh+my82884fBnPPTJLViCbgHPOqPz/ALT66dQFaiVHqvWAU0vdZQuhy11FxBA1HtF8U8AqrTeqDSM1Kb09YdGbnuD2+zeD23xVnqaI1JIAUXYb++6gFp94mDc4EqakcigYksYBBJAgEAkHYgnvbyOCspMdTuMETx04Hv1S5BYZJmDzEju0Wlrceo00amxbU1OipVRqVXT3jIEw3nfe15wPwfitFCzfpBCHUujTUJllI5tgvkW3PY3Oaq5kJMaX1XMi4O0H4djHpjlam6AVVJUGCwGoR6wBy/H544WBl0iT1uGPlgqdOdPz6rX5XiFOotNtMPSdyCGUjSz06h896YHbrvYE0OL06VR6qpUtXaow5ZKMvnHWSpmLkEgAxkaXFEIhmF99Qd477iPlghK9MmzII25qaG/lTvHla+F32HMEGNnHHnxRukYcj5rQcJzworlwAxFJq2r3Z0sqqOwDCBOyi4EC6sqGdTTRs002J6QRr1HzBG0YymVRlfl1g2HICdtoNQ6YjaLxHlgkZhlf+1QTYK2k2AAslMAzA2k79QBC1ayh5kHHPfqcu8ogcBEjnFNPaXi1NKYVw5DfpBlCNaGooVCpNtQmd7T3EYQ8O4slbNUnhl00Eptq5roApK6YJB7mN7jA/tDn9aAGJHWCvaRpa426xv8AHCfI500qiuu6/CQRtPTGp9Oswp05PaxWbaHdfBfQa+c0wQdIBjmMbj6eWFlXjiqClNlYi3vEH0KgF+/2euAMhWfNs7VEDsCkSKgpw4qBfdB1SyFeZgskbE3YcJ4JVqVlZ000xpjnMIxaFV6SgJYwQQSoI3ZgSHX1AyZ0VGtvQkqU2NR2WAXN1FLM2O5IY0YBm/TpgijlKmtQxJIgqI5YBE7HYf4SOxsC2rg0qhpmGMnTpEDqemw3v/MDFZG495jY9AxH2epFNZv6xzFjOVVtBc49UevPPEMtpQM1A3stybyRY9NRHVAbAdelr47SQnl2A3IO59R8P6Wx5ZaU231t8xAHe0eQA3scEqgAgCAMJvfcEa84/HsjgSvBY2x44kMcOF5RFCMexKMcjHLl5BgDiw5lv08u+GSYW8TrDUBMR3wWjN/BN0Miu50AU1qED9WS142hQYn7V5HmI64oTiChyHGk+6BKjSO0tAYyLhS1wB0nFNV2qAAhgoIB/VsZBK69Miy6NQ1btsABuxpuCsaWJgSNDRO7EyI3w6QGMhwn2CDN5xIMe6UV4qc52L2JGwUou5hf2j7w3xCpRllLb6RpOoK2udRYA7+8BF7HzksOIcNBWKdNwwkgLpVSd7yYAJAJjA9fIuwaKZhuh8KJAgbsRGmxt9kG+GqdVkCDHGPnYlajHXsRPBCvmlL6qiBGgai6qupryV1ox9DI8xa1x4koi626irTX0N0X03wGOGVqYIQ+elX6SRJFhFjviOVyVQOrEAX6MgOx6K6/EyPjtg5p0iJkYb0EPqgxB8FfRRWJ0lLQRzK+/ZkLE7bb9fUscN5SdOoLEAJpEHsX0jHP0iKg5gLNMvN52P64/tbeVgcXmleQJmzELvbv4TzbpPTAH1HaIwY2IKCHDELCBTBM/wBnBbbYRMTj1fhtcDkNQIZ993VQO2ljcdzEYYSdSlibSTqZgIAG4aog+eLmKlSylNUG4FPcCwJAqFvgf54oazpGvFc6g0Yeiy+boaGHMHaJMQV2mPMRP9MSyFMCrDxyhmAKyNQUkStpuJi0xHXHMwT4jCtrDGBJm0xLc29vpg3K8O/+Uo16tGl2YACIMhbbk2v69salOYBKzXxJhab2V40S+ZQhaiqQ2haJVzRQQWSmWYsrIwqrHvEOI5hOg497SKlLLfo9PxkzDmAp0NygtChhZ9SxDRcEWOPntTPVKNTK1Vqf/GpVKhRlpoCokoqFxdlCggBvs945dBx7idPMUEdNYdKmr9UqOJYFWfS592CZUAmTtucLVKMvBOIRGPgYJjxHjNHN0yyErWpHw3WCrHuEYxKyDDWNj7pFlaarqsBtpEwqjYAT0B6RedrkCU8rTo02qAtqJBkkkiF93rAMMxjqTaIXDHIAeGpHW/r874ybRDZLRhMY7U3SxgFdSkFEAYnGOnHsZ5JOaYhcxwjHceOOXKOPY9jwxKlTTC/iq8w9PLvhgmFvF6XMPT8cEo9tNUcipUqIKAAHY7k9h546/CEiDqiZ3LQf8ckfDBGSSVGoH4eg32PywStMdLjtefn+BwQ1nNOBKM6zg5gJRU4ZCMEYXBF0W87CenrhXUqNSWKtIR3C04O8bW/3xqRSBEjby/r1+WM5xjiJOoBR4anTLbsQCDAkCAW7dj6PWWq+o66RPkUjaqLaTbwMFB/84Qe6hFtgSBHoDA+GOLxiNlP8bfzPn88CZjKaQCJ3i8R23Bv8o+4DlSca4o0yP2sp1ao0wU0ocbh9RDWEWYzfe409sT/5whsQfis+l2dvlGFhQyBtP8scGXN7fz+X34g0Ka4V6id5fi1MEQwHwZY/gRfvwcOLKdqqnyLnbtFSsBP+E4yoyxkC1yQDeCZAsYv3+eIVKRsoALdwSRBjeDpjzG8/INSy085RG2ioSBCv4q6+IxU6x10gCJPkYIFrzia58rT8JEcGoTLsVFgLgaSeltu/fAKVYJCiR5iNXeP9umCKdQOqlbgEQd7e60+YDTfti4c5jQExTs9KqTJx1Wh9h6wr5sUnv4awEGySVBNrElWN79fTFf8AxA4PTyuaWnRjnTWVXcc0CVFlm/QDlJ747/wy4vlsvVrVsyxRqrELUKzTABKgFh7hs3vQDI7Y97VEVqtatlapratbVqmkmhTVdWg06lgYQKpW97jqCPr9NOOXcgRT7JOE8Sl/DuJ1j+qOnm5NVWQLjY357HbrtPbXZDKeEgXUWjqYHYRAsAAAPxOPn9fiGoTSgsQsLaRaoOYb2YgGMfUcjoqIG0xMyJ2I32OMz6nUcGgkYH1TbKNNroY6fhBHHMMzlU7fU4icovb6nGMKwTHRFLseOGP6Ivb6nETlV7fU/wA8T0oUdEUux3B5yq9vqcc/Rl7fU4npQp6IoOnhfxYjUJ7YerllHT6nCLjS849MHs7gXpmiwiVfl8wVA2Pf5DBmoOJHvdj9x8vPANGCqkx0npH8xbBCJFx9J/nizwJ3p8gZrruIuJPmAY/AYy+YVYAM296TYGYMdZN740jv9T+fwHkMA5rJp4ik7EMxE9F5pjzJ28/XD1jqCmTOvtKz7dRdUaCI795CVV6KgFonlHUn3jYKbzBgiBcN5nAY4e4kkGA0XsNt+aOnfDSvRHInKLlogbgyZ9ZU+uLqLiLCO3uz9F8salN7rshZFZjL2KX0ctvEk9L2PUCwPf8AD1sp5bcaGLnVEhpMGxggC4HXtgyu7XAnvdmE7ieZwOg+mFmapKqTIJJOvmpFoJAGkGTOx32HznpCdYKg0buMYc7lRCaSYDXgGO0fzHzxyhlCzCmglnIHqTsJ7bk9hgFa0KIuzSEEdY98zcAXxr+AcQy+XoGrBbMXXQdwf3T+wRBL7nax5ReL75JwQukFNt2OsR4D5PoruKexCJkyQf1tOahe8GBdYNojbrbzIx87yQhnUEgyYAkydvwFz0xos77QO2tnrNDCGGowQT7oTYC2EPBjL1D+bti9R0NkKlFsmEwyi1aIPg1ipIhpVWU9wVYQR6ziGf8AanNV0GTYoq7NoUKGAIIBAsFETAicFpthVxIaK9N++8eW/wBPuwCnVcSQU9Ws7AA4BG0svFFqP2SZLCzSGB7X2Amdrems9iOIkZUWZlps1NzM6XBksJuQwIY9Oa32ozRkYZ+xtVxWzFJTy1PDYkk8rQ4YDzZV/wAnTcJWodJSde4/K64GOBbgtyrzcXBvOJE4XtNEystTJOrqVPVh3Wdx03wcrA3HXHm3su4jJPNdOBzXTiJx0jHjiiIonHsexzErl04z/Gllx1th8cIONE6xvt0w3Ze2jU8ir6dIRuDaNz+CkfXE2cddPxB/liYPnt31bfAEdvyTiWsx71uwYj/VH44McU1KoYgDv03HynA2dY6r/sfVio/mPhguos9Pof5YX8Srsx330rIuRdrkdLNPwwzZxL0taXQxUKZN7AKF7TN494Tykbg7euLlZRFwI7lI28yYPwxKkmxsZvuJv3AXtHfHK1cKpkkXG3in/TH3Y0C8twAWY2mKnWlBZtgRaoqiTJmnFpM2QkdOvlhPxXiYI5p0DZdRJc3kwYtfsPl70+LcVWNX2T7i6mMmLnmJtfePwxn6CGtW5zPVj2UdB2FwPiTg9Nl7E4IVd4oNJPh6T8d52Jnw9bNWe2oW/dQfz/O+AaPES9adgQQv3/gcc4lxYPyU/cESYiT0AB7fePLAVJiCI3BB7bdPjthprYxKyKVNzpqvzK0PE6Reg0SdADmJMAESfIeeAeBsAH7yPkP6k43XsFnlrUquWqQ1Nl1Kp6qxiosbwGIPcFj5Y+e57INSzNSkeUoxjp1i0emJqNvNTNB91yfagokkAdyYwn4tm0qadJJ0k3iBe0YGpEu3MSSvcz8u22LamXWACOo+pws1gYZOacfVL2wBgnOYzVMbuvkJk/IXOH3snanVqMBDNzaiVIRAoVjGy6tZDi6mDBBlcFUyoWSsXttcehx9J9k6i18nTUaRUoDw5jYAk05ndWUAEjqGjqMJ2wCnSnQmDu552KRUNR93I5pqarMQhJ03ljAJI+ww6NF7WYc23KZv+raQeVpJUnaBdgT0gRfyHbSHrGwhWB0tSiYAM7C5S4II90kEWlTdlaiqS7tMkaWMSJ2QkSCbgKw94ERJJLZDmRlls287u7BHB8dvPO1MUcESDIx44Cpkgl1B0k+7O4jdR3t08xeAQXTqhhIMg4TfTu5Zc4I7XyujHMdxzA0ReOEfFWAcTO3Sfww7bCPi45x6Ybso66PTMBELX7AwDItPxmReIv6/DhrddPWduvclfj/sIwM1UwPMT85xaPxP323HbzwxdTRaFLxdM6Z6zI8z8viZ9cK8yNdVxvpNo76QLb/tNhkjgEyB1N/PYid8LKbXdzYl26xZSQL/AD77Ycsg6xO5IW3sgb+fVFVZUb1OsghFFt4ECMIuI50QxbVpWZBIv0iAY3tHe3eT+J1xZQVY9SG1eu+8W+JGMlxnO6j4a+6m/m39PvnDVGneM+0IDn3W3swMM5k9+MBA5rNGoxdt9gOw6DBhoLTyzNu1RYn+/wDZHp19PhhcVkYvqljlqTH7LNq8twD9T88aUZALAtUue28czihQMdI+GOjHsWTREp17M8YehWDpBKy0GQGWwdSekgi94N741vtZ7OLm6S53KmG06mBjYCGncSIgjykeeByA/WoPPp6GRj6DwjiRp8PzZF9Bt/jAU/j8cSNiWeLrpC+eZKmYLTEmNh07/XFteZXmMFgNl7Eg7dwMV5JDoEGJJtFhfpN8RzVMl6a6jcnYCxAtGA5uTOTUSUYkKJYmYAW9gWMd7A2w09iuJtTzdMBuSodDXsdQbT/n0fk4L/4fZMPnHFTnCUiRIEczBCDHkTgX2y4QctmCyWVzqU7Q29o6yCfUNtbCj6rKj3WY5kevwq1GubFYaFfSM1li0Mph12O4Pkw6jf0npgClTZmcgCPddLmJEm0DVMyRaSSVuD4kvZ/j6ZqkpDL4gWaiSNSmYJjfSTcHsRgrM5MltdM6XAg7Qy9jPUWIPQi8iRjzzS6k4034EbecvTvK1CA8X2qsZ08qqC2uwYQYkSATtf7LEaTF78rWGgycymf2ltBG8g7yLmTJMn0wPl8urU9SddWpWHX7aspNjIuCbm5Oo68WU6hYqpPJ3kkk9FLWJm8HyIPMLEc0Y3ctefRUBOvcjKThhI2/O4x0YGrDQwKDfdbgRcyAAYO/Tz6Gb6NUMJH58iMKPZHWGSYa7Q5rrYQccPOPTtP44fthDxlDrHp0wey9tNMyVtFeVfQeu231xJxJkXnePw8vp9cV5YQgk2gT5jofgfvIxa46n4kdovf0sBhg5plQSoJFxG+/bf8APlhW2Z0rJEWEWG8S1yNhJ+nfDHM1eUyd7H4zMegP0xnszW1G+255ja/4m/wOHbMMCSs+1kl7WtzQPFc+UTVfW9l8h3juJn1OM4VjF+ezhq1J6bKPL+u+Bsw8ef5/Pyxr02XRCzK1QOMDIZfPeok4e8IAaiVPcg/EA/jhDgzJ5s0mB3Bsw/EeY/pi7hIWfaqZezDRU1suaZKnpPymBiMYJ4qf1p7EKR6GfxnAqnviUWi4uYCUTkaBZ1tO/wBx6jb16b4f1q7pSZAaqpUA1K2gqQDvrQad/wBq+KvZ3hDVSoUc7aiCTEAT8rCT64t4nkKtMkFfDMkbaR9OV5xU3gVR7gSlS8J5eSo89FA1/wCVb4ivs7WqwdVlJHMjKZtIAgkepAwwy9VgRqUne/6tgJ7TzfDa+CEzugt7tzNm0xMTtY7TFt8VLnDIKOJTf/hrk1TxyAwZtMat9K+8LWEObgdxjR+03CRmMuyEcwEqYmDvt12BjrGM17CnRmKiFpY00mZkkGoZMncQ+0e95Y3RFxjzNvc6nbL4zwIWrZQH0bp3r5p7Iey2bOY8RdNMU25zqA1LAZkURBDKQLwB6rA+iTcjqLEdQexHQ4AqccNBFFNEY1ZdyeVTZYCwCQIjz7zvgjJcdFRdDUUYgWLNzR+7UXmt8x6YbtbPuCHHAjnig0D0OAyUc7lyZZJ1dVBjUAR3tqAmJ+OKMwiEKaYktbT0I2IZTsbQe+m8adSsFZYW5puPe1tNJj2VzzUz21COm51AaosMXQXBKutp6EwRbUOU2MEfPCYD6cB3cdOB9uYPLXzHO8KvJsNRkkk2BJmJ+z06ix3OmDdYx1ydZNMbDmvZr7AdT71x/RoZxfEg0wGte9iOx87eWwG41JzhuZEaCIOwmbx3J62jptEAggVd/wB4x2c86qwON3zRaVwwlcJuMoCy+nfBtNdVXWllWQ5G1Ro2HkJnUNz3wFxj3h6Y6g27UwTtI3m4qSkaR3ABH1tjqOurqLbx162xyg40C14Uj1vbEjUmdK2JtPQ9fxwVPITjecICgRLTteLRt6MfljN8SB0OskFraoIHOYG+xAgR5W8n+ZpeJUPKLW96COnS9m1+W2PUckdJSoiMp3lzpM2ghhfb6YepObTaPwsqox7qriMstee9YTP8Maib3FuaCIJ2kXifXy9YUuFvV/swCF31MBc9vhPzxtanCxsRSK7XYtK9jqWTiYyFNU0IlEEbaQepHMdK9vI/jh4WkkYDFI9A6YJWBzOUem2lxB38iO4PUY64xqs9kA6lXjfdVMgjqPxt5YztbJOCFZW06gCyCbawCdIvMTb6nB2VL4QHdXAqzhfDqmZpmlSptUq0gCIiyzfmMAAybE/djnD+GMX51ICEyCIOofZIPbr8BjVewdI0c8jUWlay1UdNLAKukGmTPXVoMH9sxjYcb4RQKzXHglig8UASGJCgO5HMDIFzG1wYxU1w18HJAbTutIasbwt3pv4qSAh5n0kqoax1R0I+ON4mfYjnotpidSlaiGRNoOoj/DhN7HZj+2y7OlQITpIUBWWSrNG5B5TzE2YXjDfKcOak2mm4NHpTYElZ3CvO3kQcNTqEFTGTpMJNJY/epQfkyg4jU4ll6cB6lJY2Er8goxHOcDpVN0T0IJX+FWGAT7IIbAqg/wC3TGr+Kozx8MRipWS4fmwvEWqg8lQ1L+QqlxHqpb4Tj6JsR5H8cfN+PcN8DMMi/YZHQkwSImCRsDzIT5nG84TnxXoJUH2hDDqHFnU+YYEY859YpHq1Bw+Fp2B+be9KfZ7KusavcpoKSSIJC6RPyUSepPSIB+cy1tajnS4jqOqkDcET88GEY7GMx1dzqnSap0UwG3Vm81xdmRl0rzAgnm2PQA9QOs/AYacIypSmJaQQCFiNM3P34PjHsXq2k1G3YVWUrpklD1jol7kW1DeI+0PQdOwwDxHK+PqSmQogh3id1IhRIBYcpvIsOoENhiFGiqgKoCgdAAB8AMDbVu4688/pWdTnDRRWkFUKogAQAOgGEfGiQ47R+OHzbYRcaUllsDbr64NZTL8U4zBuC7ReFEDovwN4OLKlWCS3Ku58oEz8d8V5cEIPS/pJv8MVZ4QpLkXsZI2iSf4QcMgS6Ey4gAlDKhMsQCSbzTJE7mDIBkyfjibZcMI0D4UV38pMf7Yry7paSmq8/rmuL3iAfoJwUpUi3h79GLff90YcJcDhPgPlZ4ulsH1/C7TUgbNPkqAfjjzOw+0Re8sg+JMH54mgAJEJ66D/AOuKhZth5RReCRtJ27fXFHayPIqzCBhJ/kFRVKEXKkG0eKep3JAMYBoZLU0CTyyIIAnU1iWIO0bbz6S3rV3AOkuTuTpCj4yJwsoHVVKnQbJZk1N7moSJERJ6G/xhmn/TJ+T5aJOtBqgO9APPVX8Lz6ZbManVtQlZnVA1oSCZm+noOhw34pn1zvgBGp8rPUAqNoQvTVIVye2vVce8F6HGF4vnCtSU0nXNtMCAbddzqP8AXAtSub+LQa5tCh1Ajv8AOe/0w3Sot6rzmsqtWAcWr6C2VZsxNBmy2cgA5Wu0hwB7uXrNaqvKx0te4IKgYM4Z7VqzGlXXwaqHSwaQNXYzdD1vYgiCZxhsv7ZEKlGsP0qjqEU6pYVKd/eo12GpDqgw2oWsBjVUc5SzKwwbOU6QgkwvEcqsfaMnx6fu3llNyTsuHUvKbcf9oFyxpLYtUOxMcoBkjz7ehw5cwCe0m3l2x804x7NEUTXoVf0nLro01FkNSXWGZatI3pQkXMAQSdMxjRH2wp/ptFQ003onUxkAMDNwRPa/YnFJM4qVL2lzlPMZBq1NQ+lgBqEOp1hSBexMi0xDYQeyPFwtSzSlWAd41bI8d9lPkRPugYoyvExRbNZYEPTeSnkskKy99JH1TthJSTRVZLw2phFjzXaD03O20YDWpiqwsdrzKux5Y4OC+rnfHgcB8Kzvi0Uc+9ENaOZeViB2JBI8iMFTjxbmFhLTmMF6Jrg4AhSnHsVg4lOKwpUscx4DHjjlyixwg465DL6YfHCHjdSHFhthyyf1EdvZXKDcgmdh/qNj8MU59xqWCbEGRpBuRHvWtpYR54uy5IWCJsB6TMH5nANZw1Uq2i2+pitzyiO51IfnjQpCXzsVrQ6GROeCL0VOjVIm3LT36Tb8/XE6WoiCakHYfqt9yNvl/TAjunekbTdwT5QTO99sWjSRfw7yI3+eC9HIkgeA+Uu6oOyD/kfcKeZzekgEvqt+z19Npxzx16B5Mb6Rf13wH9tthsOWAIjeL2t9cXUwZ322kE/QeuHPtmNZO7nBZotdQvug6xn84eijxKyGzHvz77eZmLH0HpirIg66hBqCGjlPRQFk37z8yItizOV4AWDcgHkjc2EmZ7b3JHnA1BuWoSrXZlnWQDzMfdB8yfrffAwCKMbedUe8DXnYPnYktR/EzbEyQp67yvSw6OT8sHs0YWcEaQ79yJPncn6nEM5mGrN4dMEjqQN/Xsv3/TDV2MNi8xUvVqhUaNA5quQqsygbASdK+XnB+GGFfh2ioGpvUpMhsUBXSwLGRpUMpktsR22xpfZrghy9OfCqszjdWVbeYNQG+/yw0rZUMOahV+LU/v8AEnGdUt4FSGnAbx8rZpWO6wTnwKT8N4zzCo7tQzMgfpVGkwD2MjM0ANLgknmQTzSUOnVizPcDoVqtN6pXJVmBKVqf6zh+Y1KZZYaKJJEmDHfmaMXZ7ha6ZQVEJuQQGHzEgH4kfXCzhfEXol0jXTcgvSqDVTYzOopNmvZ1IMgbxGHaFrvtl2SDVo3TASfiPBatHMlM0PDqAcmksFcbh6T7VFhiLXHUA45U4crRJYwDu0wDvv8ADG3yuWFakaVFBmKG7ZDME+IliC2UrmCQLREMBMgs2ENb2fMM+SNWuizry9QRnKAAEgqf7ZQbWuJAuZw0W3hLDgs+qx84HuTX2IgZNVAgq9VTvch2vfyjD1sZn2ErhqdeNhXbuCJp05BB2Mg/GcafHkLYIrv4+uK9NZTNFh3KIx0DHYx7CyYXicebHBjhOIUwuHCTjK8y+nbzw7bbCDjnvLabeXfzw5ZMXo47K4DCySPckXjYTGF2TzEu5ZmgECdEzpCrIPnHpv1xdVqAU7bkCZ7iW+R0wfX4Y9kWsFV6htElQdu/J99zjUpiGOMZ4c4FUrmajROWPOIRaVNUEs3aNER8Cv5tjuqT7zEDst4/hxWoMbvM/s2/0jyxOTNvEHcgLP8AtbFS0Dkf6rgSTgfX2chxRBZomN5/nbtfF9DLKuwafIf07g/IYqUaQSNZJO3KJtFtoxabkctX+MSZ3Eap2jbtHXBn1nOETggNszWG8BjjodqGrEs9L3jzg3gTpIIBEXvI9cKRo8EEaSYJZvDv7s3eLnfqfXDDPooMgEQrtzNOyNtcxzfjhdxUSKNFfEBYanDAWpj3fOSVgH93DLR1QBr+eKzq9SC9ztPxw37UDTpeHljO5En1a344ecE4CoAYhREWejUYsY3IBFu17/ekzuqv+ooKWLbkbAT+fwnH0QKRs9WPOmOnogwC2VSxoAOJ52FKfTqN6XOHPiFUSo38EeqwfqZxLWgEqaX/AJI+t8WPWI+20/8A2XI/ygffjwrMb6x8aNQfe2MgE7/8v9VrujmPlVNVDWlSfKuRhbmKClwCm561Cd7SHUEr9cNWqz7zUiB3Uj6lrYXZ4LA0ilM/Ya+3UdpAxoWXO6Qcd59yPRJ18p+OfNU1uE1KYLrJAvKVCSI6gmNu4jFR9pQ1VEzyuWkeFnKWlcwh6LU0wKoEm9mg2kkkNzlVeGFOkTAkqxVu8WG4GxJtjO+1HCSlIsquoEMNTagrDce80cmq/fuMWsloLXXXHE87Sh2ijLbzefJbAcShdWa01abWXO0Vt1gZimLgyTbcaoFyTi0ggKTpIa6spDI/mjj3utrEdQMfO8lx2tRei9ByniEaxYq6RdGVpDC8X+EY0q8YUktR0Zd3vUp1L5KsbXiS2WfqHFhFyDfDVpstK0drB2355lL2W01GtmMNif48RhfQ4gS/hCm6VoBOWqsPFj9uhWJ0ZlNrSG3uxtg2jXDiV6GCCCGU/ssrQysOxAOPPWiyVbOeuMNui2aVdlXsnuUjjmJEYicKpgLjm2EPHANS+n44ethF7QNzJ6H78O2T+oEw3JA51iQoUFiq30wLEzMzuNA/jHrgqjRbSs+KL96O94uCbTPXC/LaWeHCwABzE+lgp2KqnzwV+kU0BUtTUgWnX6rv8vnjWLSAGAeU596SLuu55MaZx7e6KKNcEOT6p+H4Yiisx/6lv3lNomLdPXAVTitIEc67dKdQjvvq/M4GfjNIbICPKmF+cvOIFB7v7fIj3Um1Um5u8wfZNhTadjIiP1pG89R6dL4k+UMDlaJDXrMe9yLkbfTCJeOLMimP4F+6SO+JHjYIEU0ETeF/l088E+1q6e/yhOttHkfhX8RcItQsAIpkGG3LFVETaTJ9bbYRZqsVVnMh6xgCSdKxYAny69yMT/SmzVbxGACJdQAACT18yY+Xrij2gjknctpj90mG+cj5YdY0iGnNeftFYVKl1uS0XAsh4ZSydf8AqFSTy3JUfn4Y042A6z0zL/74x3/+iq6gZS37np3N9hgw+11Qi4oza3hMfjOvyHz8sIVrHWeZ9ytZtpotaGtnwC1K0j2f/wAzE/5seNNh0qH/ABqR9TjKD2qP2qVAn+4b/U+WLKftSvWjTHpTB/8AYdJwqbBXGnv7q33VPbz4LSsj/wDe/wDw4A4gp+1rnuaabdeZcUDjdAi6IAe9M/cs483GKIBBNIbxDVVMfBDBn7hglKjUpODrh7mj1kob3seIveaMyjFqYkAgWvSL/AFWnaOmKuI5VTSdYQTfd6fugSApEEQIja574G4LnlKkAp0N6rI2w2gX2Hzw6pAkx+tAPZkqdezSdugHXrgNomlWPHcN/FEpQ+mvl7Uz4FN13QkgHbcm/wAQMbY8FWrTStlzAdVYKTaCAYBOx6QcZThhDUYHu3AneCLH1g41XsFmR+jtRJ5qLsI/dcll+E6x/hw7by5rL7dD5FZ9gLXPdTKBesyp4VZFq0wZFOpK6G/apVBzUT5rI6wcN+GZyo4F2zNNeTxCyJncuuwao10zVESDqIMTcCLMs3kEqiHHoRYj0OM9nuDPROoSyC4ZbMtovFxYxIwOz/UGvFx4ncefJNVrKWm81ajwqqQKyqNRYKysCDpEwy7o0SdNxCm/TEiuMvk+KsAi1HqOilYBqNI0mxJnmjz3uMalcZdtp02VJpggHnanLM9xb1jiq2W2EfHKYLLPb8cPauM/x9iGTfbp64iy9vBaQ7OKx5zLm2okDp/tixOHVCbU2v3ET8TGNNw+kqoCAAIvAgdeo+t+2LamaC6NTIesEgET0hjjfdbyDFNizB9LGdWpzxKz9PgNY/ZAjuy/WDi9PZd23dR3sx+W02wz/wCa0OaKizvIM2+HTEanHKaKpL77crjaxFxftgZtNqd2Wx3H8qwsVjaMX+Lh7QqKXsmv2qhtvC9yAOvmPyMVcV4DRWgzJUJbSxK1CicvcGdLRMkSD5G+D6HtLRBkBm1WYFWA6GNRsDIEeYHphXxjiyFSadOopCgA1CrEAGxACgA9iZ2+OKtfai8XpA7h+UGuyytYejgncZROX4YAUpKAummHqOQRvT8VmI6whAHpHTCnNZT9IrZdUpwCS0hgwanScl3c6pU6w1PZRyiN4wRW42UoAEXOX8Ac0GSmk1CYMkKWEefS5LfgPEWp0zU/RiNCqEkseVKQFJAdHNNSahNo8VjfTJs41aYkDHTHXx3+yxrKxr6l45Ts54IlfZqmaiDQpVgxkPKwuiSCDtzfhc4ar7IZZQzNSEAH7b+97oEBrXvHkcK8p7SVVcTlCbKBDPcKdRKA0rBqhV/WJnYFt7Q1igVspUBDXgsdltfRBuWEz1Nog4zqotkiHH+Q/wBl6F7qDo6o/j+FLL+xmWdroYm/6xwI3Mc3bFeZ9iKMW1pJMcwJHWIYE9Rvgmh7TMCAcrUAIAN291dJYmaY5Sd7/a64rPtNqEnLZkbmNALbTe4E9gMDvW4Gbx/kD7pcigT2R4KgewwUQtZZ7VFmLdIIE36n4dcB5v2MquIBoF9Q5llJUgyHiVmdJDCOs98N6vtdSkE066uQCZpmATa4FwesfHbHKftfltMFyADclXAgwBPL0IMeuCNr/UBjBPd8IRpWcjMDv/KzFT2IzYHuKQIMColgYhjJFrjA2f4NmqCFvCZdM3Qj9kuCTTMhIUnWbDvjcn2ioPMVacsdR51BgbAA9BO/kO2CsxxNNFRyquILFQwhlAMod5BED4Cx2wQfVLU0gVGDwI9Sq/aMIlp9F894ZwGr4aKqqb6IDoYa8q0HlIETO0jvgz2ayr086oWGXMUdbwRCbtSLE9WVWIHZ/IwNS4zDNSZCARWKnWASazTUedNj4c0gOgkzg3LcdU52kNDDWahI1jTFUqiyNIkoFVRNoAtN8N1ulcxwIEEH8a/orLs4DLQNsrX+GRv94+vbHgMWVH1GT1xHHmZXqMUG/DKRJJQX33H3YJpoFAAFhYDyxLHCcXLicCVzWicAuVNsZ/jtKWXfb8cP3NsI+OtDLsLYZsuD02B1YSPJ8EougLA6hYyQAOW1wBIsDO8GT5HrwiiCNK6JkNd5veDfvFvTAmQPPHSHHwEED4Fmj1w5FMECQDzt/qbfvjVtFWoD2jHFBoUKIHYEjcEH/wArpjVyUyRaCoNoF5P588U+CiEEpBFza7Ifev3U39I74YtRGp7dP54FaoSKZ6q4A9CLjAmVHHMk/pMOpNiWgDuV6e9vI/kI/E4z/tI8CpP7o+bKB9TjQ00AIHa30cfcBjOe1Pvgd6lKf4Z/AYvZv6sc5pP6k7/gnnIoJMqa1cIBIQAn16D4kf5SOuNZQqgKyqzaQFZGgkhWCmwO5DSY/eUYV+yI5q/m7KfQJTIHzYnDMNppORYg6h5EojE/xXxe0vvPu7I550QPpVnDKbHDM889yIoL+up9uf03o3Hx9fXGhZd8I/DC5mmALaqn/wCnDqusqQeoI7b+YxjWg3i3h7la1U4NO73KBVdZ/vx/4lP/ALk/Jv3cMIvgWgeep5FVHoKatHzZj8cFDAqpmOdOQlGs1UjijN1gqEkao2W0sTYKJtJJA+OCSMB58RTZoGpFdlJAJVgjAETsYJHxOB04vBQ5vVKW0eDUnJ10qTRIJ0LDP9si3uqeQejT3xZmPZfLMZNFZNyRIMzMyCL333w0p0woAFgAAPQDEzhh1qq3pa4jvKoLPTjFo8F849ouE+DqIJBp84J6r+fqDgXhdUvnKOhghKzqMGLgxe25+mNb7ZICig3Gmp9wt6eWMX7H82co6r8p3/vJjfs9Uvsxe7OCsSvRa20tAW605lFvmKbsTpH6sRNzZEGprD9oCASfLrNnf+3FvsEE2v8AagSb7GLC+5Z0OH0kYslKmrftKihr73Am+CmxiutIBwa0/wDkD0WyLOdSfE+6X8KasVbx9M6uXSIlYF4k9ZHTbBZxPFZws915xdAHBMU6d0QuMbHCLjg5l9PPvh22EnGaYLCRNvxwzZcKko0Y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102612"/>
            <a:ext cx="2736304" cy="356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0379" y="7683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Biografías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2958" y="262411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Libro  de textos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08594" y="50863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Recreativos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59856" y="366514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Infantil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61080" y="3665150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Poéticos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 descr="https://encrypted-tbn3.gstatic.com/images?q=tbn:ANd9GcT9A4Rh-93lDHnkxQ8R68jamxbhnSW7r0vAfCTLl8mv3QCw3GNl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4" y="713885"/>
            <a:ext cx="1685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QEBIUEBQVFRQUFRUUFBUWFhQYFRUUFBQWFxUUFRUYHCggGBomHBQUITEiJikrLi8wGB8zODMsNygtLiwBCgoKDg0OGxAQGywkICQsLCwsLCwsLCwsLCwsLCwsLCwsLCwsLCwsLCwsLCwsLCwsLCwsLCwsLCwsLCwsLCwsLP/AABEIAOEA4QMBEQACEQEDEQH/xAAcAAABBQEBAQAAAAAAAAAAAAAAAQIDBAUGBwj/xAA/EAACAQIDBAgCCgEDBAMBAAABAgMAEQQSIQUxQVEGEyIyYXGBkaGxBxQjM0JSYnLB0UOCkqIVsuHwY8LxU//EABoBAQADAQEBAAAAAAAAAAAAAAABAgQDBQb/xAAzEQACAgEDAwIEBQQCAwEAAAAAAQIDEQQhMQUSQRNRIjJhgRRCcZGhBiNSsTPxgsHRFf/aAAwDAQACEQMRAD8A9xoAoAoAoAoAoAoAoAoAoAoAoAoAoAoAoAoAoAoAoAoAoAoAoAoAoAoAoAoAoAoAoAoAoAoAoAoAoAoBKAL0BG06g2LAeZFCVGT8McHB3H40DTHXoQFAFALQBQBQBQBQBQBQBQBQBQBQBQBQBQBQBQBQCXoAvUAhnxaR991XzIHzpnHJeNc5cIy8R0pwyf5M37QT8d1UdkV5NdfTtRP8uP1MvE9OUH3cTHxYgD4XqjvXg219EtfzSSMvE9M8Q3cCJ5C59zp8Ko75G2votK+ZtmXiNs4iTvzP6HKPZbVzdkn5Nteg08OIL77lBtd+vnVcs1KEUsJDkcjcSPImmWVdUHykWY9pTL3ZZB/rb+6lTfucZaSh8xX7FqHb2KHdlc+gb5g1dWSOE+n6XzHBfw/SHG2vcEc2RQPfSrqyZks6fo1sv9lh+luJj76RH3v8G/ip9WSOUel0WP4JMkj6cN+KEejH+RT1yH0T2n/BZTpwn4onHkVP9VPro5S6LauJIsx9MoDvDjzUfwan1onF9I1C9v3LMfSrDH/JbzVh/FWVsfc4y6bqV+UtR7cw7bpk9SB86t3r3OL0l65iyzHjY27rofJhU5OTqmuUyYODuNCjTQt6kC0AUAUAUAUAlAZ+09tQ4b71wDa4XexG7QVWUlHk0UaW29/21kwMT06T/HEzeLED4C9cnevY9Ovolj+eSRlYjpniG7oRPIEn3Jt8Ko7peDbX0WlfM2zMxO2cRJ35X9DlHstq5uyT8m2vQaaHyxX+/wDZROu/Wq5NUYRjslgLVBYW1AFSQCgk2AJPIa0wQ5JLLZNDhXc2CnfbXTU7hrUqLOU9TXBZbLUmyio7TKOWu/nqdKv6ZmWuUniMWAEC/nf2Fvbf71HwoZ1E/ZDV2iVP2aqu/hc6i1R344LfhFL522QzYx37zHy3D2FQ5NnaFFcOEQVGTtgKgC1IEoAoAoRyW9n7MlnNokJ5nco8zuq0YN8Ga/V00r42dfsjoiEIaZ2J/KhKr6nefhWmNWOT5/U9S9TaEUvrjc6lRaup5QtAFAFAFAFAIaA8a+k7EMu0WF90cdvKxPzvWO/5j6ro0sUfdnMpjyONcNz11YbGymMsWIctbqUDgWvmOunhoCavGGcme7U9k4xxyxxlZYEmbLld2RRrmOUat5cKYajkutRCVrrS3QyLaQPA7rm3Ac6rn2Oz7fcn+uAGxuDyI5i4qRHEt4vJIuIU8RTI7WPDA8aEYLMeNZbd3TddV+dr1dSaM09LCRJNtKR97W8tPjvo5tkQ0lUeEVib7zeqndRS4EqCQqQFQBaAKASpAUGS/s3Y82IP2aHL+dtE9+Pperxg5GLUa6mlfE9/ZHW7K6HxpYzHrG5bkHpx9fatEakuTwtT1W2zaHwr+TpI4woAUAAbgBYD0roeW228seKkgWgCgCgCgCgCgENAeQ/TLgimJhm/DJF1Z5Zo2Zvchx7VmuW+T3ek3Yg4e2558JK4YPY9VG10fxoRZcx0PV5v2FjG/wAJSfSukDNqviaZruCBFFaNuodlPWX6u4wudmawNwCrtaxvarY4RmjPdyy9/bnkbLJGscrhY3MmEa5izomZZgpKAgW/CSLb18aYRZTnJqOXs/Im28OkskxhLmVGhBDZcjCQIihLaixKjXxqs4pt4+h201864pS4ef4KcuzWDBYpUlPWCFsuYZZDewOYaqbGzeBqjr9jTDXLHxLHkc2zcStvs2bQnsWe2XvA5SbEct9Q65HWOvqa5KibQYcarhmnvRew+JkYKVBIZ+rU6auQDl142I96lJtZRSV1aeH7ZHHaJUlWFiCQRyINiKjdF12yWUSptJaZJ7F4JVxqnjTJHYyUTg8RUkdo8MKEYDNQg1NmbBnxFiq5U/O9wLeA3n5eNdI1SkefqOo007Zy/ZHW7L6KQxWL/atzbug+Cf3etMaYxPB1HU7rdlsvodAoturoedlvdjhQEWJxKxi7G19AN5J5KBqTQlRcuCPDtIzXYZF4KdXPixGi+Qv/ABQlqK2W5boVCgCgCgCgCgCgMPphh8M+Gb66meJSpsL5s17DKQQQdedXhU7ZdiJV7p+NHhe3dhZ5S2D+zj4I7Fz5luHl869D/wDJ25Jh1eaZjy4PFR96PMOakH52rLPpdi4N1XWY/mGxbZeIi/WRkENqGtmAIB5HQkeRNY56W2D4NkOoUWbNmlD0lL2zFHUK6ZbBRke117FragHTjXBqS5Roj6TXwstxbbIeR7dp1itroGiaMgnwPV/Gq5w2zq6lJJZ9zXG3lZ1YzMQZon6tkAKKHuc0lu0BwsfOrd31OPotLGPHuVcLi8sSBX7uOzaHeCq2bxGhqPG3udZRXc8r8prYSYxSKrTBFkxUwESxZ+sAmyssjbvADgKstmcJtNbLdJeSOHKywQFFyHHTrcXDAKY/xA77G1+QHKo9l9S+WpOxP8qM+PCQKsXXvIrz5mVhlyRrnKqXvq1yDex0FU7Y+TRHU2veGMISPY91T7ZBJIrPHHZrOqkjSS2UE5TYVHpfU6/jX3Ndu232MpZzXPBuUyRcSaYLKZKmNPOowT3nV/R/F9ZxQz9pY1LkHcTuF/Ug13ojmW55PV9TKFOI7ZPWRW0+THUIQpa2pqCUjLXahmYrhQGA0aU/dr4L+c+WnjUtPB1UFFZn+xdw2CCHMSWc73bf5DgB4Cq4Kym3stkWgKkoLQBQBQBQBQBQBQHJfShcbPYjhJHfyzW+ZFa9C8XI43rMDyBcVXvqRgwSri/Gp7iMD2nDd4A+YBqNnyN0VjsiGdlXqlzMQq27JJY2Go8TXGymprMkdYWTXysbtDoS0Azfaxre2YMrpflfUD3rB+E01nyvBsjrtRX5M2XZM8ZIDq1tCHUq3r/+Vxn0nKzGWTZX1qxPEkV2Myd+InxQhv6NY7Om2xN9fWa3tJE+F6RtFcCR47m5zAjXndhv8RWZ0Ww8GlavTWcs0MD0hIIIySWm68HiHJGexU6BsoB0rlujR21z3jLxgng2hE4jGIVz1V8uQjtIWLdW17W1J1HOoznkt2zj/wAb5NHZuOiKKjugh7XWQy5iyHXtQMBe+o0vzq0WvscZxnnKW/uvP6nO5q44PTjJ43C9CykKDTBbuPSPofTtYhuQUe5/8VooR4XWXntR6XetJ4Jm7V27Fh+ySXkO6NNWPifyjxNXhXKbxE6KvbMtl7mVh8PPjzec5IQfu13HwJ/Gfh4V2lGFPO7K+quK9vqdTh4FjUKgCqBoBWZvLyypHNMScid78R4IOZ8eQoltlkZ8IsioLC0AUAUAUAUAUAUBk9KtnHFYOeJe8yHL+9e0vxArpVPsmpFZrKwfPMzGNisgKsN6sCCPMGva9eJi7GKswNdFYmV7SQSVdSIwXtjz5cRAeU0R9nWq2S+B/oTFbmnJiYYVxKrI7tJ2CjJlAIkDFicxBtlNvOuCUpdrwlgu8Jss7YhilnxDBnVkntIWylbSSFSygbrHgeFTVZKMUn7bESim2zOTZbsXUWusvU2JtdhmJ13AAKSa7evFJZ/Up6bI22VZlEgzoyuwaIq4YIpuQd2hGtVc4yjnH7lkmmYM+w0YZslhe2YAgX5ZudVlp6pbF43WR4ZSfZbr93Iw8Cbj41ln02D4NdfUro/mImM6b8rDysaxz6a1wbq+sT8iDaZHfjYeWtZZ6KaNtfVq3yiaPakZ428wRWeWnmvBsh1CmXn9y1HOG7pB8jeuTg1yjVG6MuGeifRdtWLDriDM6otgbsbXsdbczXah85PO6nVKztcd8HQYvpNJiLjDfZxn/IfvGH6FPdHida9enRyfxS2R4U7qqtlvL+C90f6PA9twcp11vmkPNidbVN18YLsrOHx2vMzrkUAWAsBoBXn5y9zsiviJiTkj728ngg5nx5CrJeWVbzsibDwhBYeZJ3k8STzqHLLJSwS1BIUAUAUAUAUAUAUAhqAcD0qkjxuaKYXjVjZfFTYMfGvkNb1XUes1B4SN9dEe3c4zE9BIG+6kkjP7rj/ler09f1MOdyJaODMvEdCsSn3UqOOTDKfcV6tP9Uf5ozy0HszNm2di4TdoGNtcyENu4869in+oNNZyzNLRzjwU5dpDMetzKxJJzgqSTv316lWvpmvhkjPKiae6NT/rPWdeTY9da9joCGDX8dx960RcXjD4KNPfbk18ZtHK2FzEowHWSshUnOQED6aE5UUkfqNUhH5i0nhomTExZlOaPOyYhW6vMsZDREKxVgArk3Fh4VHxY/YbBNNM+XqbtAcOFym/VALH9oG1sGDAnne1Wj2pfFzkh9z49h20LSROqqnYjUmIoElhsFu6uB9opvc6/iFINxkm/fleSZLK2OaK1syjgQvADwqrimWTZUm2cp4VylTFl1Y0UpdkjhXGWlTOsb2i1szCsjBmJOU3UEkgHnY8amjSxhLOC1mqnOPbl4PVPo5JxU7CTVI1DW5tcBb+G/2q2utcIJLlnCmClLfwepCvDNxSx+NykJHrI24cFH5m/rjXK66NSzLzwvdkc7Inw0QiS28nVid7MeJqJWOMO6XJKj4J41sNatVFxjvyS2ProQFAFAFAFAFAFAFAIaA8n2s5TETLykf/ALiRXxerpauln3PSrlmKIFxVZHUdMkq4uquokngxBZlUHViFHmTakKe6SSIcsIR1WQ5WVXvpYgG/vV4xsjLti3kh9vJkYnozhJNTAqk/iS6Hzutq1Q6hq6sYk/uUdMJcozZuhyD7qaVPAkOP+Qv8a9Gn+odRD5tzhLRQZQn6OYlO60cg8QUP816tP9TLiaM8un+zKUizxAh4pADvyHMp8wNT7V6tXXNPZzsZ5aSxDl6QNkMZkIFstmFmy/lzML5fC9q3Q1Omm8qRxlXNIakoO43rarE98o5Ya5H56tkgL0IEsKkChRRA9M+h6Ls4pvGNfYMf5rzeoveKNFC5O32ltDJZI+1I24cFH5m8PnXi6nU16et2T+31NSTk8INk4PICxuWY3LHeTz/ivN0CnqZ/ibf/ABXsjpLEF2oudYC9uQJ/i/x+db01ZZ9Ec842JxWkC1ICgCgCgCgCgCgCgENQDh+l/Rd5ZXnieNQVu4clbFRYtcAi1gPavL1eg9SXejtC9QjueYNt9VYhgRYkXsbG3EG26vOlopeNxDX1S4Zbw22Y37rj3rPPTTjyjTG6MuGaWExoDob7mU+xBrnXBxmn9S7eUaMSETDMt0L2vvUgmw1rsqGrstbZK96cduUTowcRBhbKj3sbE5CdLnQc712dMbO1SXCZTu7csT6uCRrlBVidQ1sup1G8WrO9DFvZ4X+i/qNckaxA7nXU2UG4J9OHrXOGjUnmLRMrMeAbCEoG3kuVtpfS3xuTVp0zUO6PvgKSzgzp8Irg3UH0rlG+2O6ZbsizKxHR+NtV7J/TpWqvqV8PLKOiL8FDE7Akt2JDcc7H01r1aet2pcmaekgzOkwmITeqt5XBr0Kuv/5HCWi9mRfWiO8jD416NfWqZcnCWkkuCRcWp4289PnW2GvpnxI5SpmuUeg/RxtsQQzItmlkderHDRdWPgLisPVNTVVD1ZNYX8nSiMm+1Lk73ZeF11JZm7Tud5P8DkK+AjZb1TV/F8q8eEj0nFVQ2NbHYkQxk+QUcydAPevqb7FTWox/RGOc1FdzPO9twvjtsRQKxCwovWFSRYDtSajibqvrUQhiSijpS9pTf6Hpyi1bEVFqQFAFAFAFAJQBQBQBQHEfStimjw0IUkB5bN4gKxAPhWfU/Ked1LPppL3PLjiAd4FYMHgqMkV5sLC/eQedWUmuDpG62HDIf+mqPu5JE8mJHsajOeUjXX1K+HkehxKdyZW/epHxUiquqtrho2w6xJfOi3Dt3FR96MMAb3RwdeOjCuf4dfll+6NkOrVS5WC1F0sUEZ42j0YW6s27Qsbst6rLT2Z2wa4a2mX5jTwHSCGygSAEG/ZK3YHgQdRVYqVSSw1j2R27oy3TyaEWOUm4PdmMgB4q2X+q5xak/vkvjkdE2UNqDd0IsQdAW1t6iusIJJ58tFW84JutDNIXy9i4W66C7WJIXU/+aiUYycm8bcBZWMFTGKvZK5dQbhb5QQeF9df7rDqIqDUo+TtBt5yVJIwa4Tb2LIrS4NTvFI2SXkYKE+xkbhXeOpkirgixsjZ4gJK7zxrnfe7Fhkxjjg9T6DEmB3bi9h5KB/JNer0WqMYSmZtS9wxuNE2KC/44AXbldRf4afGu9cvXv7/yrg8W+3vvVa4W7IOhODyJJipdJMZJmW+/q7kxqPMXPlblXoVLCy/J6EdopHWiuxItAFAFAFAFAJQCXoAvQBegOL+lfDF8BmA+6lRj+03Q/wDcK43xzEyayOazx7PWE8jtFD0KuKLOzsrTRK/caRA37SwDfC9TFb7kwrTksm7FtCaaWSNlV4wxQ4cmNLC5AEV9Qw5iuuW3g7pSk2vHsZ8OymKIS6h5L9WhDXaxI71soJINgTVFUcfwrwRxbNlZAwXQ3KrmUOwXeVQm5tY7hVVW8FFRYlkqTbPMi5uqLKNC2QkX5XtU/FyuC79SO6yU48MEPYLJ+1mA9t1Rzu0dq9ZbF7ssDFTLukv4MoPxFjUOmtrg3V9Sn5JU6QzxalFY81Yr56EH2rnLSx/K2jQupRfKJz0uVrdasi20HZBAHhl/qst2jsn+ZP8Ag1V66oux7bha1pFF9wJynhzrPbpbF4NMdRXLhlxJg24g+RrK62uUdlJPyPvVSRwNQ0Dttk44YfZqsO87PlHjnIv8K9Sm3t0yrXMm/wBjyuoXqlObG7CwfWRSA/5mEV+OW2aQ+ouK9PS1JQPC6bFzTsfMngvbRkMmISKLRYQFGXQdYy//AFS3+88qw9UuslZGil7s9ubfCOigTKoBNyBvPGvZpg4QUW8l0SV1AUAtAFAFAR3qSBL0AmagEzVIOO+lqZl2TPkNjmi3cutS9UnwWjFS2Z8+NtCZToQRyIH8Vn7InOejrfjBIm2pB3kB8iR/dQ6UcJaBeGTJt5fxI48rH+aq6fY4y0MvDNjDdL0zKzdWzrYq8iNnBG4kggG3M3qe2S8FXTbHft+5oYDpMLKC7HKSR1cuTMCxbKwsdLk6jnVd1jPg55mvmT2J4Noxu0LyMyNCRuGbOocuADcWbUjXTjUZ8sopJtN+DQweJLyYZ0cRhXYFCWAIMpY5bCzXDAEeHLWui3aaOq3lFoZNiiEjiBXtSzK4OXX7UWDG1wNeHOqvhIq1tj6i42NGjmuEvGyWyRGPLd8pW/4h566VLgmi0qoyW/grY3BwM86RoyGMOwbMTfJvBB3CxNvKqyhF5wcnTBtpbND9rbNilkKo7CRYEYKUGQiOEErnzXzWBO63CplHLx9CZ15ls9zGn2GXeJFCsZFDKdwsRrcndbKb+VVaexV96aRk/UMp7BK+Kkj5VR4fIjqZxJkxWITuysf3Wb51ylRVLlGmGvsXktRdIp176I3uDXCWgrfGxqj1OXnc3IOlTSJGrJZYwQq3J3sWJvpzqIaX0/OTx+qXPUv2SPU9lYgQYVJCO5AHtzknN1Xz0A/1V6ikqq+5+Eehoq+yMY+y/wBl/YGC6qPPJq7XZj4sbsfUn5Vk0VHxO+zl/wAI2r/I2RXqIsLUgKAKAKAKArlqsQIWoBpagGl6AxemGC+s4HExC12jbLfdmXtLf1AqsuCYvDPm+SEr3gQfEVnUoy4Z3UkyPLViRrpoajAOj2piIop3gaJDhlAUBUTrMpQETLIdc5uG1Njuqc+CvauSjjejYMUMkYQ3w6yyLnHWHtPncITfKABu5HxpuMIzW2dIiK+WVEbuvZwjftO41BV0wlyT4fG4iMdidh4aU2Ob00PGw4Y+YanI3uPjrVe1HCWhT4ZZG3pbWYMRusHuLDW1jbkKjtfuc5aSxPZl/F9K+saQ5SgfQ9i5y6dkuBcjSplGTZznTdnwSxdIkMpfsklGSwJG+Mpm1871TEk8nHtsUstGnDtJVwlrr1hzRoQwusUmUvcDdrcW/Ual5Ud+Q01Xh8mQHFcMGTtC4pgjAmQUA5Yr6DedB5moxkq1nY9wwOH650T/ABxESPyLBQkKeirnP7lrRKv1MR8eT3KF8GSbpDtBgViivmuCbb/0qK83qOql3Kmrk9TS0qT7p8I18AjrGBK2ZuJ09tK9bTxnGtKx5ZlscXJ9q2LVdygUAUAUAUBSLVYgaWoBhagI2egK2M7UbgfiVh7giqWbxaB4djcEH37xXz8ZODZnzhmbJsfka0R1MkdFbJFSXZbjcL12jq15OivJ8PtOWHIWjRzH92zpmZLbrEbwOANwK0Rvgy6si+RuF2yokhLj7uGSA2IuwcS2Nja1jJ8K6p53RfKfBrT7YjlilJ6sFsMIyhaYNnRFVcqaowuoKnS3GpyidyTaGORjiz1UMgjMTxdkADPlDXZCCw7e4nfU4IEm2ZH9oiyCNHlwt7lSirJC0lzfXssSBqPGowTkgw+wYzioojIbPnzKy9XKuRb7hmFiNQ17aNyqO0nuM4bHnMfWLEzx6jOgzKe0VNiN+oPw50wTleTNkRTvUHzAqMsYIjhl4dn9unyp3ZIdUXygETDuu3vf51G3lHKWlg/A9ZZhuYHzH9VHbFnGWhgyaPaMo3qD5H+6q64+DhLp/sd5snotipMNFi+rAjYCSxZQ4UNocp52BFjrcVV0yMj0VmcYPYIiMHhQX751P6pG4eQ0HkoqdTcqKs+fH6nr015xBDdh7OK3mm+8fXX8IP8ANZtBpO3+9Plmm+34fTjwv5NdWvqNQda9VGVjgaEDqEhQBQBQGaWqxAwtQEbNQETvQETvUMHkXSeXqsVOFXQOdB4gE/OvEugvUaNP4NSgpR8mbFtFDvOU/q0+O6uTqfgyT01kfBbVga5NNHBpou7JjUyrcLufvC4vka1xxrpRtMlDsfsaKQIWRCSJC3VWykItw2ugO+48NwvXaTksNfwWbZhzdFB2bB0z2y7wDfda+h31EdVdHaS5JVkkUMT0clQkK4NiQQRbUHXUacK6x18U2pIur/ciLYuHepYXQmwVwerBCXB1sASLVqhqqpcM6K2LJsL0nVHhBjCCNpCVBfMRIhRgnWE5RY3y7r13TzwXzFjZNrAfVOpzE4fN3gO1eYuNATe62BpngtgudJOrhUQxf5G+sObWKq4+xi5iykkjmRSWOBFvk5+qF8hahORaDJa2bCZZoY//AOkkcf8AvcL/ADQN7H0vLGpligQARwqsjDgAvZhT3Ut/oHOureDN9RI4frEvWN93GbRj8zcXPhyrBCt6i31ZcLj/AOnRT7Y7cs57p70maO2GwxvM9gxXUqDuUDix5V7Gm06ul8Xyrk4zn2L6nQ9HkxCwL9bZWl3nKALDgptoT4iot9Pu/trYrDONzTBrmWHioAtCQoAoDJY1YgjY0BGxoCJjQELmoYPNPpBiWHEK5YATAm36owob5r8axX6Sc5OcTdRqIpdsjmjGrciKwfFHZmzZiYbZ5Z1WIlWYgDWwuTbXwqVLueGjnZTBrLRcZpoLPG6SqptmUFWViDvDDcRfhwNS4RjumYXo88bE8HSQCyuoQdq4y5blkKXuLjj4U3/LwZ50WQ8Gxhdpo7Fy987Rtl1NnV1uwO61g3vaoys5l+xx2zuTdWjsqhbmQyfaAnRw7WFt1rBfe9UlVFvGOc7kYyQtgtCA4LqgkZbEWUqDo24mxHvXB6bwnuV7SnisECWWRAcujAgG3rXL+5W9sojdGVL0bgJugMZGoKEix4EW3V2jrro87l1ZJFHGdGJCSyzFydSX1J8zxrTDqSfzIutQ1yZs+yMQm9M37T/BrVHWVS8nVXryUpHKd9WXzB+dd4yjL5Xk6qyL8ipMDuNWLppnQdByv/UcKXPZWQOx5BAXv/xohLjB9BbOiZlOcWeY9bNzVSLJH5hFVfRjxqs8zfYvv+hnbIele3hg4gIxmmk7EMY1JO69hwFaIV977I/9InhZZR6HdF+oviMSc+Je5JOvV5t9j+bmfQeOm21dvp17RX8nJJt90uTpY5QwDKQQdQRqD5GuGMF0SCgHA0A6oJFoAoDGJqxAxjUAiagImNAQuaA4H6U9nNLDFIgLdUzZrbwjgXb3VfetFEksplZI8uikZO4xHhw9qvZpoWcoQulDhmlgduGNlZhYqQQw1Fwb6jfavMt6dKO8GboaxSWJHS7NxWGkUdoZS66AsDbNqrkHKQL79DWJ1KO0jQpt7x9ibE7MQgtmVFtqCJCA2bKALi9uPG3jXOVS54LxsfHJlzbFKZmCsliQWS4W45kaHhvqndNc7iVVNnKGwz4iK+R8wO8XKEjxK6H2qvdD6r9DLPpz/KzQw/SGNVImVkfqzGCykg3Fh2wbW3bxfxrsopxeN9jHPTzhyi/PtFWhTIylpApkKsDpGMqC457yPAVxuyopeXyZpLCKiy1jcSrJFkqjgQSB6p2tAGRW3gU7pIFdOi8OJdUVFzuQBbQ3PiK006m7uUU85LxlLwekYP6PsBhhDIIiZIctmzv9o43Z1JsST4V9BPEI5fP/ALNKnJI6XFYtcLC0kmrHUgal3OgRRx4AVEU4LflkwjkzNhbFYynF4uxxDdxN6wJwRf1cz4++lfDHtX3fuQ2m/wDRbxExxTGOM2hU2lcf5CN8SH8v5j6Dja6SisvnwUbyzSjQKAFAAAsANwAqjeXksPFQBwoBwqCRaAWgMZqkgjagI2oCF6EleQ0Bk7TXMLHdyqSDhdt9F45CWTsNzG4+YrpC1xIccnGbQ2bJAbSLpwYd0+ta4WKXBzaaFwOA6yOZ0DGROry5L3sxbMbDvaKNKrZXCe0kTGTjui4cfPhjaW0qWCnXgVSTKRpa2Zd1tdxrz7Onp7wf2NcNW1837m5s/pOsrLqFI62662s0aqoym97FRvvWCyuyt4kjVXOE1szSihjlUSMbMVjuFKL2iXVmsRb8A00ves/pRksnbvlHZEc+yyEFu25kkQqNdIwpuBvO8nTwrlKlxWVydI3KT34MWbZSXNgY2vqVJU38RVVdOOz/AJE9PXPcZ1U8fdYSDkws3uNPhTuqlysGKzp3+LHLtXLpKjJ4kXHuKOjPyvJhnpZx8F6DGK2qsD5GuMq2uTO4NFlZK5tFDpegSZ8cn6Vdv+Nv5rToYJ3r6F618R6T1gZi7G0cd7HgSO83puHrXrKSm+98I7xTk9hkOG6xxLIN33SH8F/xEfnPw3V1rTfxyOsmku1FbG4o4h2hhJCKbTSj4xRn83M8B47tcV2rul+xxbzsjQw8KxqFQAKosANwA4Vzbb5LEwqAOFAOFALUAWhIUBjNUkDGoCJqAiehJXlNAZuJW9AZs0NCChicIGBDAEHeDUp44By+0ujBUOcM2XNYlfFTcFW3qb12hbjkq4lJmWR8uIQ9Yb3zZgc2SBSwZe93JOdr3INd4yxwUaKOM2FmVOpVnYLIZRbtKUmeMaDT8NtCSSDV8xltIhZXBRwmOmhN0bMN1m1uOVzv9b1ku6dCW8NjRDVyW0jd2b0rXdKCj/akHQC8qZTa2m8Ai1uOleZZpra+UbY3V2cGzHMskPWyHMUUx6k3Z2N42J42Be/7BzrE45j3SNKk1LtiUVkrK4mruH3B361TDROzK0uy42NwMp5qbH4VdXzWz3Rxnp4T5QkWDnUgRt1lzYKw1JO4Aj+qv3wns1hmG3QLGUz03or0YxGHmV2KANGVYq1yhYC43anhcVqr0dkJLHB5nY09jrowJSAPuozYcnZdPVRb1PlW6EFJ4Xyr+TT/AMcfqV9o41pHMEBsR99KP8YP4F/+Qj2BvyrdGKj8Uvsjg3nZFzB4dYkVEFlUaD/3eapKTbyyyWCyKqB4oBwoBRQDhUAWhIUBjNUkDGoCNhQET0JK0oqAU5VoCrJHQFV4qAheGpQM/aGy0mFnW/I8QeYPA1KbXBBy+0tiSxqyoS8ZN7jWVTnzhgSe3ZixsbHtHWtELV5KOJRxc0MxyLGFduvYNqsokDOyK4vaxBGlr6jXSu8ZNb5KNIyMbhOrYo9iQFLAa2LKGym/EXsa7LEkVeUQRl4xaNyBe+QklL8wvD0rNdoa7Ed69TOHBdw+2SNJVt4jUf2K8a/plkN1uehVrYvZmth8Wri6kEeBrzJVtco3RsUuC2slcnE6KR1v0c4frMWSdQiFvUkAH4mtWirzblmXWTar2PRsTIWbqkNuMjD8Kn8IP5j8Bryr1Jvvl6a+55sUorvf2Ke0McQRh8NYPYZnt2YE4G3FyNw9Tpv1QrUY5fBxlJyZZwGEWFAiDQXJJ1LE6lmPEk3JNVlJt5JSwXFqoJFoB4oBwoBwoBRQDqgkKAxzUkDDQEZFAROKEkDioBXdaAgdKAgeOgIWjoCJo6kELw1IMjaGwo5GV8oDqQQfEG4varKTRGDhtu7Fnid3bthmLFhzJubitddyexycTIV60JlMEm+umzKkfUWN0JU+H/utZ7dLXat0dYXShwy5htpyIQHXON1173+3j6V4+o6U18h6FOv8SPVugUE+HmkDQsrSRjKWHZGoN2PIct/CsFMLKp9uN2aLpwsj3Z2OtxuMMVoMP2p37TMdQgO+aTx5LxtwAr16aVCOX/2eZZPuZY2bglhSwuSTmZjqzsd7MeJNJyyyEsF9aqSSrQEgoB4oBwoBwoBRQDqgkKAySKkgYRQEbCgImFQSRMtARMtAQulARMlARNHQETR0BG0dARNHUkFeXDg7xUg5fbXRJJLtH2G8Nx8xXWFrRVxycVj9nSQG0i25MNx9eFbIWqRzcSBWrumUO6+ijZST4t3kUMIVDLfcHLdk+Ysa4ambUcItWt8nqe1tpGHLHCA079xTuUcZJOSj47hWKEFy+Dq34Qmy8AIlNyWdjmkc9525n+BwGlVnPu/RcEpYNNBXMkmUVIJFoCQUA4UA6gHCgFFAOFQSFAZZFSQMIoCNhQEbCoAxloSRstARslARslARtHQEbR0AxoqAiaKpBG0NCCF4akFLGbPWQEMAQfCpQOM2z0PtdodP08PTlWivUNfMUcDQ+jXGyYSTERiJmlkVcg3KCpOrtwXtXv4aV1s7ZpPJWOUembK2b1eZnOeV9ZHPE8ABwUbgKyWS7tvB0SNRY65kkqrQEqigHgUA8CgHCgHCgFoBRQDqgkKAzSKkgYRQDCKgDCKAYVoBhWgGFaEjSlAMKUA0pQDTHQDTFQDTDUgacPQCfVL0IHpssHeKkF7CbNjTuqAeJA1PrTPgGgkdQCUJQDgtAOC0A8CgHAUAtqAWgFFAKKgC0JCgM8ipIGkUAwigGkVAGEUA0rQDStAIVoBpSgEyUAmShInV0AojoBRFUkEixUBMkdATKtASAUA8UA4UA4UA4UAooBaAWgFqALQkKAKAoGpIGmgGmgGmoA00A2gENANNAIaASgFoAoAFAPWpA8UBItAPFAPFAPFAOFAOFAKKAWgFoBRQC1AFoS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94" y="1236165"/>
            <a:ext cx="2952328" cy="21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i.imgur.com/wPd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87" y="1236165"/>
            <a:ext cx="2472387" cy="24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mco-s1-p.mlstatic.com/cuentos-infantiles-1-tomo-2-cd-audio-1384-MCO3696458031_012013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4" y="4278851"/>
            <a:ext cx="2553650" cy="24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2.bp.blogspot.com/_4XnG7U2PUnQ/THBkrrbNXkI/AAAAAAAAABw/K6qzPjexTaw/s1600/20+poemas+de+amor,+los+versos+del+capit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9" y="4249925"/>
            <a:ext cx="2438052" cy="24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0184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Aharoni" pitchFamily="2" charset="-79"/>
                <a:cs typeface="Aharoni" pitchFamily="2" charset="-79"/>
              </a:rPr>
              <a:t>Ventajas  de  los  libros</a:t>
            </a:r>
            <a:endParaRPr lang="es-CO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1196752"/>
            <a:ext cx="5904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Es el medio mas poderoso  para comunicar   mensajes complejos </a:t>
            </a:r>
          </a:p>
          <a:p>
            <a:endParaRPr lang="es-CO" sz="3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No  depende de  electricidad </a:t>
            </a:r>
          </a:p>
          <a:p>
            <a:endParaRPr lang="es-CO" sz="3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 la  lectura ayuda   a enriquecer   el  vocabulario </a:t>
            </a:r>
          </a:p>
          <a:p>
            <a:endParaRPr lang="es-CO" sz="3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  son  fáciles   de  utilizar   y  transportar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2.bp.blogspot.com/-ctdissxt9N4/Typegx83gFI/AAAAAAAAAiQ/8uSHrPCQUa4/s1600/trabajo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91280"/>
            <a:ext cx="2880320" cy="55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0303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atin typeface="Aharoni" pitchFamily="2" charset="-79"/>
                <a:cs typeface="Aharoni" pitchFamily="2" charset="-79"/>
              </a:rPr>
              <a:t>REVISTA</a:t>
            </a:r>
            <a:endParaRPr lang="es-CO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641451"/>
            <a:ext cx="49685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itchFamily="34" charset="0"/>
                <a:cs typeface="Arial" pitchFamily="34" charset="0"/>
              </a:rPr>
              <a:t>Es una publicación   que se edita   con  una periocidad no  diaria,  y  cuyo  contenido  editorial  incluye  información   general    de actualidad   y  va  dirigida   a  un  publico   lector   indeterminado. 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juegosparacolorear.com.ar/files/image/aventuras-en-pan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888432" cy="59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8555" y="26255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Aharoni" pitchFamily="2" charset="-79"/>
                <a:cs typeface="Aharoni" pitchFamily="2" charset="-79"/>
              </a:rPr>
              <a:t>Tipos  de  revistas </a:t>
            </a:r>
            <a:endParaRPr lang="es-CO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5856" y="1348703"/>
            <a:ext cx="512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Revistas  de  información  general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618" y="2723613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Revistas de  información  especializada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872" y="5206845"/>
            <a:ext cx="55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Revistas  de publicaciones  gratuitas   de interés  local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8555" y="40629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Revista  científica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http://imagenesfrases.com.ar/wp-content/uploads/2013/03/animalitosbebesparaimprim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879721"/>
            <a:ext cx="31853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2389"/>
            <a:ext cx="7945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VENTAJAS    DE LAS  REVISTAS</a:t>
            </a:r>
            <a:endParaRPr lang="es-CO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1788" y="1450231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contiene  gran  variedad  de artículos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7792" y="303805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>
                <a:latin typeface="Arial" pitchFamily="34" charset="0"/>
                <a:cs typeface="Arial" pitchFamily="34" charset="0"/>
              </a:rPr>
              <a:t> gran calidad  en noticias  y reportajes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7792" y="429309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/>
              <a:t>uso  distinto del color agradable  para  los ojos </a:t>
            </a:r>
            <a:endParaRPr lang="es-CO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97792" y="544522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CO" sz="3200" dirty="0" smtClean="0"/>
              <a:t>fotografías  e  ilustraciones   con  gran calidad</a:t>
            </a:r>
            <a:endParaRPr lang="es-CO" sz="3200" dirty="0"/>
          </a:p>
        </p:txBody>
      </p:sp>
      <p:pic>
        <p:nvPicPr>
          <p:cNvPr id="9220" name="Picture 4" descr="http://2.bp.blogspot.com/-R4Uzfm9AdPA/TkwfWjCJVKI/AAAAAAAAAJ8/1BTy_PjnWOU/s320/annielangcow3_j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0275"/>
            <a:ext cx="3707904" cy="44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Aharoni" pitchFamily="2" charset="-79"/>
                <a:cs typeface="Aharoni" pitchFamily="2" charset="-79"/>
              </a:rPr>
              <a:t>PERIODICO</a:t>
            </a:r>
            <a:endParaRPr lang="es-CO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00205" y="984479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itchFamily="34" charset="0"/>
                <a:cs typeface="Arial" pitchFamily="34" charset="0"/>
              </a:rPr>
              <a:t>Es  una publicación diaria  compuesta   de  un  numero  variable    de  hojas  impresas   en la  que se  da  cuenta   de la  actualidad, es  informativa   en todas  sus  facetas  a   escala  local ,  nacional  e  internacional   o  cualquier otra  publicidad.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9638"/>
            <a:ext cx="3264709" cy="58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5279" y="375267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Ventajas    del  periódico </a:t>
            </a:r>
            <a:endParaRPr lang="es-CO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31554" y="1218489"/>
            <a:ext cx="5744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Fácil acceso</a:t>
            </a:r>
          </a:p>
          <a:p>
            <a:pPr marL="285750" indent="-285750">
              <a:buFont typeface="Wingdings" pitchFamily="2" charset="2"/>
              <a:buChar char="v"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 los  lectores se involucran  activamente  en la  lectura del  periódico </a:t>
            </a:r>
          </a:p>
          <a:p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  alcanza  una   audiencia  diversa  y  amplia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Los estudiantes  pueden   elaborar  su propio   periódico   escolar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miclasedelenguaje6.files.wordpress.com/2012/08/9704521-ilustracion-de-dibujos-animados-de-perro-con-period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6" y="1218489"/>
            <a:ext cx="3476625" cy="56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1196752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rial" pitchFamily="34" charset="0"/>
                <a:cs typeface="Arial" pitchFamily="34" charset="0"/>
              </a:rPr>
              <a:t>Estos  son el mejor  medio  para  la  transformación  de  los aspectos  rutinarios  de los contenidos,  es  excelente para   la  representación  de conceptos   abstractos   razonamiento lógico  ,  argumentación,  graficas , pinturas , dibujos  y diagramas.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8886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Importancia </a:t>
            </a:r>
            <a:endParaRPr lang="es-CO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5945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es-CO" sz="3200" dirty="0" smtClean="0">
                <a:latin typeface="Arial" pitchFamily="34" charset="0"/>
                <a:cs typeface="Arial" pitchFamily="34" charset="0"/>
              </a:rPr>
              <a:t>on un recurso  fundamental  en la  educación   ya  que se puede presentar  la  información  , contenidos  conceptos 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,</a:t>
            </a:r>
            <a:r>
              <a:rPr lang="es-CO" sz="3200" dirty="0" smtClean="0">
                <a:latin typeface="Arial" pitchFamily="34" charset="0"/>
                <a:cs typeface="Arial" pitchFamily="34" charset="0"/>
              </a:rPr>
              <a:t> tema   o curso  que deseamos   transmitir   a  los estudiantes.  </a:t>
            </a:r>
            <a:r>
              <a:rPr lang="es-CO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es-CO" sz="3200" dirty="0" smtClean="0">
                <a:latin typeface="Arial" pitchFamily="34" charset="0"/>
                <a:cs typeface="Arial" pitchFamily="34" charset="0"/>
              </a:rPr>
              <a:t>demás  de que  posibilita  la   información  y reflexión   sobre  los diferentes  acontecimientos  actuales y  relacionar    con la  realidad .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image.blingee.com/images19/content/output/000/000/000/7c6/782491489_1263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3114800" cy="57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3476847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 smtClean="0"/>
              <a:t>GRACIAS</a:t>
            </a:r>
            <a:endParaRPr lang="es-CO" sz="8800" dirty="0"/>
          </a:p>
        </p:txBody>
      </p:sp>
    </p:spTree>
    <p:extLst>
      <p:ext uri="{BB962C8B-B14F-4D97-AF65-F5344CB8AC3E}">
        <p14:creationId xmlns:p14="http://schemas.microsoft.com/office/powerpoint/2010/main" val="4555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7011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Ventajas   del  material    impreso 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87416" y="1772816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 son  fácilmente  integrables con  cualquier   otro  medio .</a:t>
            </a:r>
          </a:p>
          <a:p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Permite  presentar  la  información   de  modo selectivo</a:t>
            </a:r>
          </a:p>
          <a:p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se adapta   a las  circunstancias   espacio temporales   del lector </a:t>
            </a:r>
          </a:p>
          <a:p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son  muy  accesibles   no requieren de  equipo sofisticado  para   su adecuada utilización 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ODxAPDxQQDw8PDw8UDxAPFRUPEA8PFhQWFhUVFhQYHCggGBolGxQVITEhJSkrLi4uFx8zODMsNyguLi0BCgoKDg0OGxAQGywmICYsLCwsLCw0LCwsLCwsLCwsLCwsLCwvLCwsLCwsLCwsLCwsLCwsLCwsLCwsLCwsLCwsLP/AABEIAL0BCwMBEQACEQEDEQH/xAAcAAEAAgMBAQEAAAAAAAAAAAAABQYDBAcCAQj/xABSEAACAQMCAwQEBwoJCgcBAAABAgMABBEFEhMhMQYHIkEyUWFxFCNCUoGRsRUXU3KCk6Gy0dMkMzVikpTBwtIlNENEY2RzdIOiVHWEo7PD8Aj/xAAaAQEAAgMBAAAAAAAAAAAAAAAAAgMBBAUG/8QANBEBAAIBAgQEBAUEAgMBAAAAAAECAwQREiExUQUTFEEyUlNxFSJhgaEzQpHwsdEjYuEG/9oADAMBAAIRAxEAPwDuFAoFAoFAoFAoFAoFAoFAoFAoFAoFAoFAoFAoFAoFAoFAoFAoFAoFAoFAoFAoFAoFAoFAoFAoFAoFAoFAoFAoFAoFAoFAoFAoFAoFAoFAoFAoFAoFAoFAoFAoFAoFAoMEd5GzmJXjaRV3NGGUuFzjJXOQM+dBnoFAoFAoFAoFAoFAoFAoFAoFAoFAoFAoFAoFAoFAoFAoMV1cLDG8sjLHHGrM7scKiKMkk+QAFBz6XtjvlNxMWSJAGtLJdxmKH0bi5ReYLfJRsKvInLY20Wy232rDYrhjbe8/s137wru4XNnbqUxylx8IPXHUOsAHLrxj7jWfM4Y/Mj5cWn8qMm1R5GAv7y1TJODd3e5OeOtpb8KMjl0Z5P7aRl39pLYdo33hN2Oo2cQCfdu2iTP8TZfArSD6PCzjr8+rlKd0uayuDiLUGu2yBhL3JyegxEwoLFbWojztMhzj+MkeX6t5OKDPQKBQKBQKBQKBQKBQKBQKBQKBQKBQKBQKBQKBQKCu6j2wgikaKIi6kjLrLHb7pGjdeRQsBw1fPyXZTyNYmYjqzETPRHdp0fVIY44iYYdyvKroGdyMFF5OANrYbz5qPVg69s0zyrDapp9udpQNr2AUENLLcSkMWG9o40VznLKsaAqxyckHnnnmob5Z6RELvLxx1mZSo7F2jEGaJJ2AwGuM3JA9hlLY+ipRS3vJtTt/lFa9crp+0QpYxelzmljtmCqRkxo20SEA9N6DpzGc1rVrx2mLTK29uCscMQuPYfUo7qzDxNPIBI6u1wQzb+RIV1JRkG4AFGI5YySDXSrG0bQ5Vp3neU5PAsg2yKrr81wGH1GssPsMKxqEQBFHRVGAB7B5UHugUCgUCgUCgUCgUCgUCgUCgUCgUCgUCgUCgUCgUHFO+IfBbsSyTIIpkDrAljDcSeHCsWmfBGSR1I61XNY33W1tO2yX7CapBbaOlxGgw0pBgt2ad3uXZVWNQx8LnweHO0Z6451Had5X1tEV3XOyd2jVpkWKQ5LRq3ECc+QLYAJxjOOWc4JHOiyJaGpzXMLcaMR3FuCOJAqslyqY5tG+4iQjrtIXI6HPXOyMzMKd3lwSyz2hhhuJowHeSW1SNZogdm1o53RmiYbScALnI5jHKum1LTv7sZotesREOl9k7njWFpLmU74I2zPtExyOr7QBn2gYNbLSS1AoFAoFAoFAoFAoFAoFAoFAoFAoFAoFAoFAoFAoFAoKx267PreQcVeKtxBzR7c8OVkPJo2YczHz3EDzUEAkYMbdEqdUboulrbW1qhQSzJJvhA3Lm4dHUtlySMRs+S2SAOmcCq6by27cNIWD7nTNtDPGqn0zGGDqMdFJyDnpuwMerPSzhUTmmWaXRY9vxe6KQZ2yKzM2f5+4niD2Nn6OtZ2hXF5iULO8LIJr0HhxlklhVXlV5+IIwOGoLSDdkKuDncOXSq+COLeWxe9ppyWeyuknjSaJhJFIoaN15qykZBFWtVmoFAoFAoFAoFAoFAoFAoFAoFAoFAoFAoFAoFAoFAoFBA9sbC4uIES0ZlImDSqkhheSLY4AVx5hzG20kBghBODQaWl3BD2xmOHhaS3n3cttwyrtY+JvSwMcznjL66hHVfeeKm7T0TtDeTancpKsC6cl1LaRDmLlJ40VxI3kUfdgefiTA9c1DW7O6/enVJxeGIafNHfvaoAFe2WzuFgZpG2g4bO7mT1GMdKDdlQXTwWrbo2uXnuQQBxYYYnVldd6kJJukg8sglsc1yIxzldaeGkQtWnWKW0McEI2RQoqRrkthQMDJPMn2nnUlLZoFAoFAoFAoFAoKj2q7ew6bP8AB2jmll4ayErtWMKxYAbic58J5YqrJminKV+LT2yRvCCHe9Fn/N3/ADi5+rFU+rr2lf6G/eFp7I9rYtUEvCSWJoeHvEgXad+7G1gTn0T1xV+PJF43hrZcU452lYqsVFAoFAoFAoFAoFAoFAoFBiu7lYY3lc4SNWZj6lAyaCsXPbdYcNJEVjbHMyxIwB8zxCqH8l2z5UExpHaCC8JWGT41Rl4ZAYpkHTJjbB25B8Q5HyJoIa9j4WpyxsoMOoWokwRlWnhxFKG8juieH6Iz7KjZdhnnsjLq4s7a6l+GiGFmWMQTXROyWIp4gskpKghtw2jBA28sEVjms2rE82XQIre4kubmJFdTOipPukdblEjjdXBckPtdnUMMjK8ueaxMs0rWeaU7NqZb6+uD6EXBtIvegMszA582lVf+lU6qMs72ZNW7a2tuWUNx3Q4YRFBGj9NrTyMsStnltLZ9lZVvth2rWRkDpw1ldVRg4cbmOFDcgMkkDwlvq50FioFAoFAoFAoFBxnvR/lR/wDlbf7Za5PiPxVdrwz4J+6pseRrnQ6UujdzZy175eC0+2auzofg/dw/Ef6kfZ0yt5zygUCgUCgUCgUCgUCgUCgie0Fq1wIrdXEYZ+JIeZYpGQcLgg53shznljz6EKRf6DaRnadVELuxReI1vAGcMVK7oBFISCCMb/LBzQVbtD2B1OICexaG6VfHE9q/weZD13IgwoPXmrFj6+goMWk95cvEt7XWkaG8tLmMx3DrwiVcGKRZ1ONo4cjHcBglVyB6VYlKk7TutPeze3EVhC1ixVmuYiZE55QKzIB1yGYKMdDnHQ1Xvt1bnBbJyqtWq6tFYwG4unWGJAN2fnfMUDmx64ArPUm0VjeXGG7UalrA+B6RDOtqGlafh4Vp5pXMkjTTeigLM3gzjBwd1WNKeqf0nso9uyxXt7a284HhtrPi3N2iezglZIx05KdvL1HFGFu0/sujsypcXqyMj7Rc20cAbGMnKxRyMBkct/PPPNBedMmMkMbtguUG8rzUuOTFfYSDj2UGzQKBQKBQKBQcY70z/lRv+Wt/tlrleIx+aPs7PhnwT91VNcyHUno6H3LnPwzIweHacvVzmrt6KPyz93B8Q/qR9nTq3WgUCgUCgUCgUCgUCgUCgUFX1TtFCuo2dqkitcGWSN0UFwqtC7new5Kd0acs59lR4o32WxhvNPM25d3ywWexgEBtnukM10zNE0LeCWeSQFlkkUnk4yADzqSpG28Nk8+22kl0m9dmJiRGsWlfluLW0o4VwOmWUH2N50G3q2kvcpwNVtYNQi+Tc2w2SJ18RhdtyH2xu2c9AKCuabpRslhjt5JbvS5ZLeS0RpGiuIuIwMPDkDKJImLjwNjHXnzrEwsrfblLFqnZt7y6497E+pyRnENnDuTTrbPUNM2BIwI8R6+WzoKRGyNrTaU/Hp0zLHHeH4NaqAFstO3WkIUY5NIPG4HqUoD6jWUVihs1skSKxgijiwTtiQKufX4cZPM8zQV3XdVlhumuXQD4HpV5IORyFZ42c4z/ALFaCyaNNttEUelBAikHoSqAZ9xxQY49SlbmqBvcGP8AbQe49TcOFlXaDjyKkZ8+fUUGxqV9wcAAFmz16ACg1/h0/wCD/wC1v20G3aTuyMZF2EHlyI5YHPB+mgzRsc468vqoMtBxTvWnRdUbcyL/AAa29JgOeZfXXM11bWvHDHs6/h1qxSd590BHYt8GN2wcRFoRHJxI2ikLmXICBdy4EYOSxz9PJk0lYw7xHNjHrLzn4Znkvvc4QGvByGUtdo6ZGZugq3QxMU591PiExOTl2dNrec8oFAoFAoFAoFAoK/P22sUZka4XcjMrbVkcBlOCMqpHUGqpzY4naZhbGDJMbxWUH2o7xYooA1g6TTlwNskU5UJg5bkB5gefnUbajHEcpif3SrpskztMTH7I3sr3nbjKNS2xhQnCaC3n8ZJbcCPF0wv9KsU1NJ6zEfunk0t6/DEz+x2w7yIpIDBp7yLNJuMkzRvCYYVxuKl1GWOQo9WSfIVK2avDvWd1ml0k3yxF42jrP2RPZ/se629pfrlrrdb3eZZDFDCm5ZTGVVWZ3ZCQxbzYmsVpETv7rtRqsmSnlxyp7Qs+mdpJpbrg7oLhQrmV7Xf/AAZgMqHJJU7ugGQfPGKuhzZjZLX2t2cqiK+Xho+ABfQvHCzHptkkXZn1c81lFls9LkhH8FuHMBJAguSbqPYfwcxPEXryyzKABgCggXtTbTaNYFg/AS0jdsYDmCJjuAPTnGpHvoJvsjqKjT4JZCS1xxp8c2b46Z5ce4b8D3UGTUb/AIo6BI05szkAL5ZZjyUUGJu10XC3Wkc98iKN0sChbYKORbjyFUYDHyC3uoKX2m7TG8guXEMsJnsmtkZ1mMbLJIhDl+FtCbSxJz09dYnonTlaJmEX2e7Wy6Nm3vQ1zbXETG3kt2WfaQcYV2K7ky3MHBXK45HlXSZrG1m1qK0yTx4o27wsGmd6VvErBre/5tnktv6gPw1Y8/H3U+mydkJrveTcT3H8FgC26428dF4pBC7t22bAwc9PZUZ1FI9066S8pebvKikWFpbe6WQIOIFWHZvGC2344nbnOM86epx9ydHlj2SS97Nqf9BeD3iH+yWseqxnpMi1dmu0EWpQmeDeFWRo2WQAMrgA45Ejoyn6avraLRvDXvSaztKVAqSKh6q9xLdXImjuru2jnCRQ2M8duqKIkc8ZGeNpGJfmC5Ugr4etB6sbyGH0NNu7cnqVtI2Y+94mbP1mg1rUpFIHWLVWRZZJFgNriNXYP57AxxxXxlvP2UEhNqnF5HTr2YDpxI7RVz7pZwf0UGrP8Ji4ctvGbJeNbIwmuWmQh5lRYxaqHjG4vtLBkIyDk4xQX6gUCgUCgUCgUCg/Plz2evI2kHwa5J4sx5QySAgyMRhkB5c+tcfPgvbLM7cnc0+px0xVjfmjdQ32u34THPb7yQnFt54w5HUKWUbsZ8qr9JeOey6NXjnlu8aVmcMttHcXAjxv4NvcTFN2SNxVTjODjPqqVtLmvz2/mEY1eGnLf+Jbc+kzsDm1v+QIINpcjerEbl5x9T5VdptPlxz+aOSjPrcc1/JPN0rX760bhl002R0C7I9RkW3liPUARyRswI9XIiujs0JtEw89mIkubhp2e3aKBNkaWKloCZM70eY/xmNoO0AAbh1NShReWjrunpG7yIptwzYeUWkkAbmMBrqxbwKPXKjL+msoNzsKpidNueBISFaD462kY5Jbi2w4Bycc2ihbOeZzig3dSfdrtmvksFy+P5ytBGP0SPQYrCCa3WO1RY1ECCPj3GXj8I2qREh3OOQ5Ep76DKV09Zgb66S9uUIZI7kqUgOeRitFG1Mc8MQW/nGgtl3cqikHaSyNsVgdrcuQOAeXOg5po9+ltFw2ubq1kUESWk0Ie0jfzjt2KnEY9EAStgAdKjK6k7R1aXbLTXu7GOSIcaRbhVRUUoZhIkisFDHqPC2c9EJqMxuurk4Of7f5Qdt2cvWXw2c7HcQSREfIet/fXOto8kzvDbrrscRtMIjUla0uBDcRyRSqqkowXw7xgE7Wx7etZnT2isxO3Nmupra28RPJJ2OjXN1FDPDC7RSFtrExLuAbaeTOCOYI51imjtEGTXUmUqOwuo7ieBLz8jPBj6uJSdHlmNuTNddh391/7tNAnsIroXQCtPcCRF3ByFESIclSR1U+db+nramOK26ubqb1vkm1Vyq5QqFterG+rSSFUSK/OWY7R/mVmQM+0nHQn30HjRL2W9LXDbraBd6R27ALcBx6UlwD6B81j8gQzZyAA19E7Qm6mEJKqoVzHKoZU1EKWUvbFh6Axk4JPMYyuGYPcesta3K2d0RIGK8K7HJQrZCJc4GI5SRtU8hJzxgjFBI6s/x2mxfhr9s/9O2nlH6YqCzUCgUCgUCgUCgUFGue9K0R2URXcmx3Xciw7SVYqSN0oOOXqrWtqsdbTWW1TR5L1i0KL3gdqE1SS1MMUyxwLPvWfhAl3Me0qFdvJW646iqNRnpkpw1ls6bT3x34rQ+9ge1C6UbsvbyyG5eErwjEAqom3Byw55LGmHUY8dIrM8zUaXLkvxVjktT960ZGPgdwQfW8I/vVb63F3UegzdkJ2r7wIrqxu4jZzBpLW4RXeWN+GTG2G6k8jg8vVUqarHadolG+jy0rNph1VbGMDAUAeoEgVstV6W2UdAR7mYf20GsmiQLKJ0jEUoOWeFmhMnIj4wIQJRz6Pny9VBDW8CyawzkAmKzk2+sE3A/wUEJ2vZprh4YS8uD8ZDblnYNyPjWErgHn/Gzxry9EigjezOnwiQR7oiyyDckE80rKzHxLLDYIkMZ/HZ/f1JDqE1qj43DO0YHM8hQUDvF0/wCAQi7tHnjaW7iWSFJFEUm/O4jiRvwydufCMZycZNQvaK1m0rMcWtaKx7oHT+3bwgZs0mYBgGnvXcrkYO0C3CrkE8wM8zzrU9fiju3J8Pzz7wkIO8+WMEJY26gnJ/hch5/1en4hi/U/Dc36f7+ym9pdblv7t7owwR74ok4fFd8FC/i3cIddwHT5NU5s+PLt1j/fu2NPpsmLffaf9+yX7L9snsbZLZrWCcpJO4c3Ekf8bK0uNohPTdjr5VbGtpERG0qZ8PyWtM7wsa96svyrOIe64Y/bCKjPiFY9pZjwy3zLj2N7TLqkMkoQxNDMYnQsH8WxHBBwOWHHl5Gt3FfjrFmhlx+Xeap+rFakabcxxx3dzPjhnVL12kIDLCI5DAsjeoARL4h0BzyAJARmrabNfu11Cm22KoHtJHaFtYiU5+N8olA9DPNwcPtU4oNjU9Si1GJLW1UvcNhlBBhbSmU7eLLjnE6kEKg5sQR6OSA96e4sFe1vl4rXEjFLnbxBqcj8tjqc7Z8YHDPh2r4cBSFCT1j/AD7RR5fCrjl7fgN3igtlAoFAoFAoFAoFBxK47vL5WkCxK4MkpDJLGMhnYgjcR5Eda5mXS5LZJtG2zrYdZipjis77qrr2mSac4trqKXc8W8KGilzGxZeZU+tT9VRtgvSeKZiFtNTS8TWImUjoGgXd9DxrWCV4g7Jlnt0O5cZGGcHzpGim3PeGJ19afl2lJDsRqP8A4Vz75rb95WJ8PtPvDH4nXs0dc7IX8VrcySWpSOO3naRuNAdqKjFjgOScAdBVmLQzS8W36K8viFb0mu3V32uk5RQKCq6O27V7k/7jEf6VxL+ygkrzs7FcMTdGS5jLZW3lYC1XmDjgoFV+Yzl9xyetBs3V2tsEhij3yMrmG2h2RlkTbvI3FVVQXTJ/nD10Gmthe3HOadLJPKKyVZZfyriZSD7ljX30FU7XWk11FNZxEyGPVbWOD4S7cz8G4rbpME4y58vKq8tOOk17rMWTy7xbsgPvdal8yy/rD/uK0Pw2Pm/h0vxSfl/n/wCPv3udR+bZD/1D/uKfhsfN/B+KT8v8q12s0O406SGK5jjlMqNIvCkLL4GUcyYwcgstYtpowxvxf7/lKmrnNy4Up2U7Hz6tA8ycKJVmaJkldw2VVGz4U6YcfVWcejiY4q2/hjJrprbhtX+U5F3Tzp6MlsvuaX/DU7aK1ut/4V18RiP7P5XbsH2XbS451kdZGuJhIdgIVcRqmMnr6Oa28OOcdIrM9GlnyxkvNojZaKtUqh2dtla0UOoYG4unIYZG/wCFSsDjz586CEvbiaxeWCwzJaqAZvi2n+5BYgnhqP44bSWEAyU5H0SFoPd3axWUcV1YSNNdzAFBu451nPMiUjkeuRKMCMfzPDQbuh23woyTXoDXYyj2rjwWCE5EaD5W7aDxvl45YAAASmrITeaUfmXchP02F0PtNBZqBQKBQKBQKBQcu7V6jq6X9ytqbsWyvGIOFaxSpt4UZbDtExPjL+da+W2aJ/JETDaxVwTX88zug73tDrNuhkmlvYowVBd7OAKCxCqM8DzJA+mqpyaiOtYXRj0sztFpVTWtbluZRNdXE7S8MIGMMafFqzMBhYgORdvrqi85MvWsT+7Zxxjw/DMxv+ix6Dc6rDbxizN6LdxxIytpE4cSePeGMJJzn6sVdWdRWNorDXvGmtbebSkPurrnzr/+pwfuKzx6n5YR4NJ80tTV77WpbaeOQ3zJJBKrq1nCAyshBBIhBAwfXUq31G/OsbI2pptuVpdYudet4mCPLGGPlvUEfQWzW20m3DexuAVdSD0OcA+4+dBknk2ozeoE/soKz2eT/KNy3+42g/8AeuP2UFqoIXU7eRbuK7ij4xjtbmEKXWJEaSSF9zs3MKRF1UMeXSgixe8aXZd6jBG+M/AtOdVwPPMpzM/vUJ7qDT7VERWIGmtObhLuCRDiW7nLn4st8eHL+HA55wBULzaK/l6p44rNo4uisfdXXPnX/wDUoP3FavHqflhucGl+aX37q6586/8A6nB+4px6n5YODSfNKE7SrqMyi4v/AIbtt0cCR7aONY0cruztiHmq9aryRmvG16R/lbhvp8c/ktLR0PtVc2qPHaXU6o0m9wLeF/GVVc5aE+SrWK5cuOIiIiI+6VsWHLabTMzKx2uu61MiyRSXzxuMq62cBVh6weBVvmamf7YUTj0scptLN91dc+df/wBTg/cU49T8sHBpPmlc+7q7vpRc/dHjnaYeCZ4UtzzD78BEXI5L6+tbOKbzX88bS1c0Y4t/455Np7iGxRop5UgUSzYaRuEuJZXdArtgE4YDl5irFTZsJItoS3aJlGSBEwfmTknkeZJOSepJzQYrDQ47eWWaNGWSbPEPkfEW8IxhBknkuAScnJ50GxcxIrLNJhGQECRjw/Ceqk8sr54PLIB6igwW11HdTQGBlmWGZmeSLxxrtiljxxB4d25gNuc+ygsdAoFAoFAoFBqaxbNNbTxIQrywyohJIAZkIByOnM0HKPvbX3rtvz8v7utOdPk+pLd9Ti+nCL7Sdi7qytmnuBbyRB4lKiZ3JZ5FVTho8ciQfoqF8F613m8rMefHa0RGOFLvNkZUNbxMSGx4gcYxnqntFUY97xMxeW1liKTG9IXzR+wV5cW1vPF8HWKeCGSNTNIpWN0DKCBHgYBA5Vs+myfUlpTqcX04bn3tr71235+X93T02T6knqcX04fD3a33rtvz8v7unpsn1JPU4vpwjO1fYW+t7C5ldoTHHEWcJPIxKAgthSgB5Z86v02C1ctZteZjdXlz47VmIpEOVafqEts263kkgY4yYmKZx0zjr9NeuvosN451c+LTC8aB3q3EOEvFW6j83XEUw9vLwt7sD31zs3hcxzxzulF3Uuy/aq1kaW4V3+Ot7URRcNzcSEPcZCQgbn6jmuR7a5MxMTtKxVO33ezd2s8lnb2ws3Tbue52yzEMoZSqKdi8mHUt9B5De0minPHFvtCNrbOU6z2gur4k3dxNPk52yMeGD7Ix4R18hXXx+H4ae2/3V8ctvsVHLLew2sDbTcsU2s7Rxk7SQTtB5jHXB860fFtLWcUTXlP6LcGSK23mN3Vfvb3/AM63/rEv7uvNemyfUlv+pxfTg+9rfeu2/Py/u6emyfUk9Ti+nB97a+9dt+fl/d09Nk+pJ6nF9OEd2h7D3VpaTXE4t5IYky6CaRiwyBjBjwevnWJ0+SI38yWa6jFM7eXClWQWTdsgiGCAfEBk4z5JWtknhiN7y3MURffakLxonYS7ubaKeH4OkUibkUzSKVGTywI8CtmuDJMRMZJadtRiiZiccN7721967b8/L+7rPpsn1JY9Ti+nDxN3Z37KwDWwJUgHjy8iR1/i6lXT5Infjli2oxzG0Y4dlrbaT8999Vmg1Y4RAPglueSgDcWlz5dela2e8xMbS29PSLRMzCirCq9Btz83K/ZVHm37r/Kp2dS7j9PtiL+aeO3PBFuRLMqHhqeLuO9vRBwM8/KtrDaZjm1M9Yrbk7Na3KSqHiZJEIBVo2DqVPQgg4xVyhmoFAoFAoFAoFBS+2vaC5Qyxabww9rEZLqWQAqjkAxQjPIswySMHlt6bga1NRrMeG9aT1slWu/NQdZu9RSzuLfVZwWeS1mt4niRmmRZY+IEliwEIdoxtIOMjyOa1o1sZ42xc684me3ZsY4iuWOFR9aHij90n6y1Xpvhn9nS1XxR+79H9hv5J03/AMusv/gSuw4k9U3RgoMN7bLPFJDIMpKjo49asCD+g0gfj3WdOazuZ7WTO+3mkjJIxu2sQGA9RGCPYRXq9Jl8zFEqLRtLTrYlh+qu7BR9xtOOBkWw5458yc868hl/qT918dHIv/6ChC6rCw6yWMRb3iSVfsArreEz8UIZHMq7Kt0XuJ0g3GrCcjwWUMkhPlxHBjRT9DOfya4/iuSOGKfuspD9H1xFhQKCrd5/8jX3/BH661G/wynj+KHAtEHJ/wAdf1RXH1PSHc0vWX6G7AfyXZ/8Efaa62L4K/aHEy/1LfeVgqxWUCg4v3qfyo3U/wAHtvtlHP2Vy9fvxRt2djw3bgnfuqXBXrtX+iK53mX6bunwV67NyxskljnjlQNFcy2kBlQSSz26lZ5DwrdB4yeCeflnJBUGt3FXLOOL456b/l7z+suLr9oyp7S7KHRibuB7lCs+63F1ELdNQiMarJbgcNG3+JiqnkWUMAcNizHm1cXpx4+U9dvaf+mneYtvLtQP/wCPWuoqfaBQKBQKBQKCEuOyttLPLPKhl4xBlhkZntnkCCPeYSdpbYqrkj5I86hOOs24pjmzuoXenoMdjDDPaptWeaG2ucs8mY+Is0TZYkja8WMdPjD7MV5aVrjtFY2+y7TT/wCWrlus+lH7pf1lrnaf4Z/Z1dV8Ufu/QvY3UYY9K00SSwoRp9lkO6qR8QnrNdbiju4Vr1iZ3lIN2lsx1urQf9aP/FWJyUj3QnLSPdhbtdYj/Wrb6JFP2VHzsfdH1GP5oUq67ZTajNMlpdwabaR8opmRZJ7rBOXUyHYqcuQwTjn54FOXVRW3DHV0sWkm1YtbpPZyXtPp8txeSSzTid5X2ifYqh2UbV3bABhgow2PorY0fjFsUTG3TrH/AEnl8P2mOfVW7q1eE7ZFKn1/JPuPnXqdNr8OekWi0OdlwXxztaHdO6zt3a2ulQW93I8c0LSjBjlfMZcshBVSMYbH5Nec1mXHXLbn7oXyxj2i/JQO+XtBDqOopJbNxIorWOPdtaM797uRhgD8oV1/B9rVteEZvFo3hS7a0aQMyjCJ6TnoPZ7T7BWxrfEcenmK9bT7LceC14mY6Ok92b39nvhs2tVeY8WRJ4y2QoAClg4Pn0HrNeV1Hik5su+zox4fw03tOzpen95EKbodSVrO8iOJIlV543X5Mkbqp8J9R5j28ic+fTbdz9RaME7Xbn3yNO/DN+Zm/wAFY9Tj7tb1eLu+jvH078O35mf/AAVn1OPuz6vF3QPb3ttZXWl3cEMxaWSIBFMUqZO9eWWUCsTnx2jaJWYdVjtkiInm5BpIOx8deLF/drn5p223/V6LT/3bfo7f2K7V2cOn2sUlxEkkce11YkFWDHI6V0KZaRWImfaP+HAzZ8cZLRMx1lPL2wsT/rVv9LgfbU/Ox94V+oxfNDKvaiyPS7tPpmjH2msxmpPuzGfHPvDYi1u2f0Li3b8WVD9hqXHXul5le8ORd6ThtT3IVccC2yQcjGZRyx7xXO10xxR9na8Nnek7d1Wn9BsYztbryHSuZj+KHVv8Mrj3R2pl1GSUn4uCzUhfLjSOVV/eEWQfl12NDH5J+7h+I/HH2dkrec8oFAoFAoI/XdSNpA8yxS3BXHxcI3Oc+fuHn1qF7cMboZL8Fd9t3Lr7vWuWJEUUEODjD7pWB8wfR+yufbW29ocq/iF/aNkNcdvtQkz/AAgoD5RxxKB7jtz+mqZ1eWfdRbXZp90fcdprx+bXVz+TIyfqkVDz8kz8Sv1GW0/EhL7VZZNvEaaXbJGxDuzk7WB+UcZrZxxM77z7Olobzjyxe1t2reTidlO10Cq3pFRkkr02sfUazhx+VWY33dfW+Ixk2nG+IcAAcgAAPcKzNImd5cO1ItO8vu8+s/XWOCvY8uvZ4kY4PPry5nAyeXWpRELcWLivERCdiKhQAVwoAGCOgGK5mStpvO8Pc45rFYjd5mlTHjZAAQebAYIOQfrFKUyf2wXvj/uliOoxkZU8TH4Mbh/S9EfSatppsv2VX1OHbujLm64rBx0C48PiGOuN3Rmz6uQx1Oa3seLgrwy4HiWamWYiOrJBZQSBTIBxSoJ8RXf7V5jcvTmKs9dq9PvXFP5XQ0+l000rFuqU+CrtVAAqqysFAwMqcj9IBrl2z5LXm9ucunGLHwxWOjOjFSCpII6FSQQfYRVEbwt5T1R2tncyyOdzgsCXbLkNjnz5nmo/TW9pZtziXH8WwxfHExtyR9bOzy+xmm0HDD4/MYOcH2kUiIjmzT8s7x1ZbK6EG4bJHDEEFSp6DHymHqqGbF5m3PbZ29F4lXHWfM6vMczY8xkscHBxlicfprNsdZcXUUpkyWt3lkFy3sP0VCcFWtOmoyxXGTjH1VTfFEe6jJgisbxLNiqWvuIShJQKQ2Mg5XmPPI/ZU962iIs7Xhvi86SvBNd4lka4YjGxTn1t4T/2/wBlRjHSJ34v4dmf/wBHh2+GWSx1CaBi8UskJZVUiF2jBC5wDg+L0j1qzzZrG1ZlwNd4pfU3i0ctkxD21v09G6l/KCSfrKalGpyx7tSNZmj3Stp3nXseOIYJgOu9NpP0oQP0VbXW5I6811fEMsdea99iu2j6kxV7aSMBSeOh3wEjyLEDB9gzW5gzzk6w6Gn1M5esbLhWy2ygUCg1rzTop+U0UUoxj4xFfl9IqM1iesI2pW3WENcdh7CTrbRr/wAPMf6FIFVzgxz7KZ02Kf7UdP3ZWLeis0ftSQn9bNV+kxdlc6HD2aEvdLan0ZrkfjcNv7gqPo6+0yh6CkdJlpzdz0R9C4cfjRqfsIrPpe1pZ9F2tLTfubPldr9MJH/2Vj09u7HpL/M1n7nJvk3EJ96sv7aeRfvB6XJ80ML9z9yPRngyOhBdSD7Dt5Vnycn6JVw5qTvEw05+5+9b/SW7fjEH9LRE1KK5I7L/ADNT77MS9z98vR4Pcsmz9WMUmMvaGJyan22eG7o77IJWFyOhaXeR7t3So8OXsqt6i3X/AJfW7rtR/BxH3Sp+2o+Xk7KvJy9v5YW7rNRwQI1APULLFtJ9qsdp+qpRXLHsvpfU0jaI5fdjj7q9RX0YYx7mgX9VxWdsnvX+V0ajURy4Yem7sNSPIxIfy4j9slJi/wAv8s+p1Pyw9R91+oqCOEAD1VZLdFPvCMM/TmozXLPspvl1Vo222hk+9jqH4JfzkX+OoeXl7Nbys3y/y9Duv1D8Gn52P9tPLzdoY8rP2j/LIvdZffMjHvlX+ynlZu0Hk5+0Mq91F7/sB75f2JWPJzMeRn/RkXunvP8Advpkf/BT0+bvDE6XPPvDZj7prnze1X6Xb+7WPS5J/uY9FmnrZsL3T3HnPbj3Bz/ZWPQ2n3Y/DbT1szp3SSfKuox7omb++Kz6Ge7MeG/+zYh7o/n3RP4sO37XNZjQx7ylHhse9m2ndNB8q4uD+KEX7Qan6GndP8Nx95bcHdbZr6TXMnsd1A/7UFSjR4048PxR1SEHd7p6f6Dd+O8jf3qnGmxR7LY0eGPZK2nZ21h5xW1uh9YjXd9eM1bGKkdIW1xUr0iEpU1hQKBQKBQKBQKBQKBQKBQKBQKBQKBQKBQKBQKBQKBQKBQKBQKBQKBQKBQKBQKBQKBQKBQKBQKBQKBQKBQKBQKBQKBQKBQKBQKBQKBQKBQKBQKBQKBQKBQKBQKBQKBQKBQKBQKBQKBQKBQKBQKBQKBQKBQKBQ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QODxAPDxQQDw8PDw8UDxAPFRUPEA8PFhQWFhUVFhQYHCggGBolGxQVITEhJSkrLi4uFx8zODMsNyguLi0BCgoKDg0OGxAQGywmICYsLCwsLCw0LCwsLCwsLCwsLCwsLCwvLCwsLCwsLCwsLCwsLCwsLCwsLCwsLCwsLCwsLP/AABEIAL0BCwMBEQACEQEDEQH/xAAcAAEAAgMBAQEAAAAAAAAAAAAABQYDBAcCAQj/xABSEAACAQMCAwQEBwoJCgcBAAABAgMABBEFEhMhMQYHIkEyUWFxFCNCUoGRsRUXU3KCk6Gy0dMkMzVikpTBwtIlNENEY2RzdIOiVHWEo7PD8Aj/xAAaAQEAAgMBAAAAAAAAAAAAAAAAAgMBBAUG/8QANBEBAAIBAgQEBAUEAgMBAAAAAAECAwQREiExUQUTFEEyUlNxFSJhgaEzQpHwsdEjYuEG/9oADAMBAAIRAxEAPwDuFAoFAoFAoFAoFAoFAoFAoFAoFAoFAoFAoFAoFAoFAoFAoFAoFAoFAoFAoFAoFAoFAoFAoFAoFAoFAoFAoFAoFAoFAoFAoFAoFAoFAoFAoFAoFAoFAoFAoFAoFAoFAoMEd5GzmJXjaRV3NGGUuFzjJXOQM+dBnoFAoFAoFAoFAoFAoFAoFAoFAoFAoFAoFAoFAoFAoFAoMV1cLDG8sjLHHGrM7scKiKMkk+QAFBz6XtjvlNxMWSJAGtLJdxmKH0bi5ReYLfJRsKvInLY20Wy232rDYrhjbe8/s137wru4XNnbqUxylx8IPXHUOsAHLrxj7jWfM4Y/Mj5cWn8qMm1R5GAv7y1TJODd3e5OeOtpb8KMjl0Z5P7aRl39pLYdo33hN2Oo2cQCfdu2iTP8TZfArSD6PCzjr8+rlKd0uayuDiLUGu2yBhL3JyegxEwoLFbWojztMhzj+MkeX6t5OKDPQKBQKBQKBQKBQKBQKBQKBQKBQKBQKBQKBQKBQKCu6j2wgikaKIi6kjLrLHb7pGjdeRQsBw1fPyXZTyNYmYjqzETPRHdp0fVIY44iYYdyvKroGdyMFF5OANrYbz5qPVg69s0zyrDapp9udpQNr2AUENLLcSkMWG9o40VznLKsaAqxyckHnnnmob5Z6RELvLxx1mZSo7F2jEGaJJ2AwGuM3JA9hlLY+ipRS3vJtTt/lFa9crp+0QpYxelzmljtmCqRkxo20SEA9N6DpzGc1rVrx2mLTK29uCscMQuPYfUo7qzDxNPIBI6u1wQzb+RIV1JRkG4AFGI5YySDXSrG0bQ5Vp3neU5PAsg2yKrr81wGH1GssPsMKxqEQBFHRVGAB7B5UHugUCgUCgUCgUCgUCgUCgUCgUCgUCgUCgUCgUCgUHFO+IfBbsSyTIIpkDrAljDcSeHCsWmfBGSR1I61XNY33W1tO2yX7CapBbaOlxGgw0pBgt2ad3uXZVWNQx8LnweHO0Z6451Had5X1tEV3XOyd2jVpkWKQ5LRq3ECc+QLYAJxjOOWc4JHOiyJaGpzXMLcaMR3FuCOJAqslyqY5tG+4iQjrtIXI6HPXOyMzMKd3lwSyz2hhhuJowHeSW1SNZogdm1o53RmiYbScALnI5jHKum1LTv7sZotesREOl9k7njWFpLmU74I2zPtExyOr7QBn2gYNbLSS1AoFAoFAoFAoFAoFAoFAoFAoFAoFAoFAoFAoFAoFAoKx267PreQcVeKtxBzR7c8OVkPJo2YczHz3EDzUEAkYMbdEqdUboulrbW1qhQSzJJvhA3Lm4dHUtlySMRs+S2SAOmcCq6by27cNIWD7nTNtDPGqn0zGGDqMdFJyDnpuwMerPSzhUTmmWaXRY9vxe6KQZ2yKzM2f5+4niD2Nn6OtZ2hXF5iULO8LIJr0HhxlklhVXlV5+IIwOGoLSDdkKuDncOXSq+COLeWxe9ppyWeyuknjSaJhJFIoaN15qykZBFWtVmoFAoFAoFAoFAoFAoFAoFAoFAoFAoFAoFAoFAoFAoFBA9sbC4uIES0ZlImDSqkhheSLY4AVx5hzG20kBghBODQaWl3BD2xmOHhaS3n3cttwyrtY+JvSwMcznjL66hHVfeeKm7T0TtDeTancpKsC6cl1LaRDmLlJ40VxI3kUfdgefiTA9c1DW7O6/enVJxeGIafNHfvaoAFe2WzuFgZpG2g4bO7mT1GMdKDdlQXTwWrbo2uXnuQQBxYYYnVldd6kJJukg8sglsc1yIxzldaeGkQtWnWKW0McEI2RQoqRrkthQMDJPMn2nnUlLZoFAoFAoFAoFAoKj2q7ew6bP8AB2jmll4ayErtWMKxYAbic58J5YqrJminKV+LT2yRvCCHe9Fn/N3/ADi5+rFU+rr2lf6G/eFp7I9rYtUEvCSWJoeHvEgXad+7G1gTn0T1xV+PJF43hrZcU452lYqsVFAoFAoFAoFAoFAoFAoFBiu7lYY3lc4SNWZj6lAyaCsXPbdYcNJEVjbHMyxIwB8zxCqH8l2z5UExpHaCC8JWGT41Rl4ZAYpkHTJjbB25B8Q5HyJoIa9j4WpyxsoMOoWokwRlWnhxFKG8juieH6Iz7KjZdhnnsjLq4s7a6l+GiGFmWMQTXROyWIp4gskpKghtw2jBA28sEVjms2rE82XQIre4kubmJFdTOipPukdblEjjdXBckPtdnUMMjK8ueaxMs0rWeaU7NqZb6+uD6EXBtIvegMszA582lVf+lU6qMs72ZNW7a2tuWUNx3Q4YRFBGj9NrTyMsStnltLZ9lZVvth2rWRkDpw1ldVRg4cbmOFDcgMkkDwlvq50FioFAoFAoFAoFBxnvR/lR/wDlbf7Za5PiPxVdrwz4J+6pseRrnQ6UujdzZy175eC0+2auzofg/dw/Ef6kfZ0yt5zygUCgUCgUCgUCgUCgUCgie0Fq1wIrdXEYZ+JIeZYpGQcLgg53shznljz6EKRf6DaRnadVELuxReI1vAGcMVK7oBFISCCMb/LBzQVbtD2B1OICexaG6VfHE9q/weZD13IgwoPXmrFj6+goMWk95cvEt7XWkaG8tLmMx3DrwiVcGKRZ1ONo4cjHcBglVyB6VYlKk7TutPeze3EVhC1ixVmuYiZE55QKzIB1yGYKMdDnHQ1Xvt1bnBbJyqtWq6tFYwG4unWGJAN2fnfMUDmx64ArPUm0VjeXGG7UalrA+B6RDOtqGlafh4Vp5pXMkjTTeigLM3gzjBwd1WNKeqf0nso9uyxXt7a284HhtrPi3N2iezglZIx05KdvL1HFGFu0/sujsypcXqyMj7Rc20cAbGMnKxRyMBkct/PPPNBedMmMkMbtguUG8rzUuOTFfYSDj2UGzQKBQKBQKBQcY70z/lRv+Wt/tlrleIx+aPs7PhnwT91VNcyHUno6H3LnPwzIweHacvVzmrt6KPyz93B8Q/qR9nTq3WgUCgUCgUCgUCgUCgUCgUFX1TtFCuo2dqkitcGWSN0UFwqtC7new5Kd0acs59lR4o32WxhvNPM25d3ywWexgEBtnukM10zNE0LeCWeSQFlkkUnk4yADzqSpG28Nk8+22kl0m9dmJiRGsWlfluLW0o4VwOmWUH2N50G3q2kvcpwNVtYNQi+Tc2w2SJ18RhdtyH2xu2c9AKCuabpRslhjt5JbvS5ZLeS0RpGiuIuIwMPDkDKJImLjwNjHXnzrEwsrfblLFqnZt7y6497E+pyRnENnDuTTrbPUNM2BIwI8R6+WzoKRGyNrTaU/Hp0zLHHeH4NaqAFstO3WkIUY5NIPG4HqUoD6jWUVihs1skSKxgijiwTtiQKufX4cZPM8zQV3XdVlhumuXQD4HpV5IORyFZ42c4z/ALFaCyaNNttEUelBAikHoSqAZ9xxQY49SlbmqBvcGP8AbQe49TcOFlXaDjyKkZ8+fUUGxqV9wcAAFmz16ACg1/h0/wCD/wC1v20G3aTuyMZF2EHlyI5YHPB+mgzRsc468vqoMtBxTvWnRdUbcyL/AAa29JgOeZfXXM11bWvHDHs6/h1qxSd590BHYt8GN2wcRFoRHJxI2ikLmXICBdy4EYOSxz9PJk0lYw7xHNjHrLzn4Znkvvc4QGvByGUtdo6ZGZugq3QxMU591PiExOTl2dNrec8oFAoFAoFAoFAoK/P22sUZka4XcjMrbVkcBlOCMqpHUGqpzY4naZhbGDJMbxWUH2o7xYooA1g6TTlwNskU5UJg5bkB5gefnUbajHEcpif3SrpskztMTH7I3sr3nbjKNS2xhQnCaC3n8ZJbcCPF0wv9KsU1NJ6zEfunk0t6/DEz+x2w7yIpIDBp7yLNJuMkzRvCYYVxuKl1GWOQo9WSfIVK2avDvWd1ml0k3yxF42jrP2RPZ/se629pfrlrrdb3eZZDFDCm5ZTGVVWZ3ZCQxbzYmsVpETv7rtRqsmSnlxyp7Qs+mdpJpbrg7oLhQrmV7Xf/AAZgMqHJJU7ugGQfPGKuhzZjZLX2t2cqiK+Xho+ABfQvHCzHptkkXZn1c81lFls9LkhH8FuHMBJAguSbqPYfwcxPEXryyzKABgCggXtTbTaNYFg/AS0jdsYDmCJjuAPTnGpHvoJvsjqKjT4JZCS1xxp8c2b46Z5ce4b8D3UGTUb/AIo6BI05szkAL5ZZjyUUGJu10XC3Wkc98iKN0sChbYKORbjyFUYDHyC3uoKX2m7TG8guXEMsJnsmtkZ1mMbLJIhDl+FtCbSxJz09dYnonTlaJmEX2e7Wy6Nm3vQ1zbXETG3kt2WfaQcYV2K7ky3MHBXK45HlXSZrG1m1qK0yTx4o27wsGmd6VvErBre/5tnktv6gPw1Y8/H3U+mydkJrveTcT3H8FgC26428dF4pBC7t22bAwc9PZUZ1FI9066S8pebvKikWFpbe6WQIOIFWHZvGC2344nbnOM86epx9ydHlj2SS97Nqf9BeD3iH+yWseqxnpMi1dmu0EWpQmeDeFWRo2WQAMrgA45Ejoyn6avraLRvDXvSaztKVAqSKh6q9xLdXImjuru2jnCRQ2M8duqKIkc8ZGeNpGJfmC5Ugr4etB6sbyGH0NNu7cnqVtI2Y+94mbP1mg1rUpFIHWLVWRZZJFgNriNXYP57AxxxXxlvP2UEhNqnF5HTr2YDpxI7RVz7pZwf0UGrP8Ji4ctvGbJeNbIwmuWmQh5lRYxaqHjG4vtLBkIyDk4xQX6gUCgUCgUCgUCg/Plz2evI2kHwa5J4sx5QySAgyMRhkB5c+tcfPgvbLM7cnc0+px0xVjfmjdQ32u34THPb7yQnFt54w5HUKWUbsZ8qr9JeOey6NXjnlu8aVmcMttHcXAjxv4NvcTFN2SNxVTjODjPqqVtLmvz2/mEY1eGnLf+Jbc+kzsDm1v+QIINpcjerEbl5x9T5VdptPlxz+aOSjPrcc1/JPN0rX760bhl002R0C7I9RkW3liPUARyRswI9XIiujs0JtEw89mIkubhp2e3aKBNkaWKloCZM70eY/xmNoO0AAbh1NShReWjrunpG7yIptwzYeUWkkAbmMBrqxbwKPXKjL+msoNzsKpidNueBISFaD462kY5Jbi2w4Bycc2ihbOeZzig3dSfdrtmvksFy+P5ytBGP0SPQYrCCa3WO1RY1ECCPj3GXj8I2qREh3OOQ5Ep76DKV09Zgb66S9uUIZI7kqUgOeRitFG1Mc8MQW/nGgtl3cqikHaSyNsVgdrcuQOAeXOg5po9+ltFw2ubq1kUESWk0Ie0jfzjt2KnEY9EAStgAdKjK6k7R1aXbLTXu7GOSIcaRbhVRUUoZhIkisFDHqPC2c9EJqMxuurk4Of7f5Qdt2cvWXw2c7HcQSREfIet/fXOto8kzvDbrrscRtMIjUla0uBDcRyRSqqkowXw7xgE7Wx7etZnT2isxO3Nmupra28RPJJ2OjXN1FDPDC7RSFtrExLuAbaeTOCOYI51imjtEGTXUmUqOwuo7ieBLz8jPBj6uJSdHlmNuTNddh391/7tNAnsIroXQCtPcCRF3ByFESIclSR1U+db+nramOK26ubqb1vkm1Vyq5QqFterG+rSSFUSK/OWY7R/mVmQM+0nHQn30HjRL2W9LXDbraBd6R27ALcBx6UlwD6B81j8gQzZyAA19E7Qm6mEJKqoVzHKoZU1EKWUvbFh6Axk4JPMYyuGYPcesta3K2d0RIGK8K7HJQrZCJc4GI5SRtU8hJzxgjFBI6s/x2mxfhr9s/9O2nlH6YqCzUCgUCgUCgUCgUFGue9K0R2URXcmx3Xciw7SVYqSN0oOOXqrWtqsdbTWW1TR5L1i0KL3gdqE1SS1MMUyxwLPvWfhAl3Me0qFdvJW646iqNRnpkpw1ls6bT3x34rQ+9ge1C6UbsvbyyG5eErwjEAqom3Byw55LGmHUY8dIrM8zUaXLkvxVjktT960ZGPgdwQfW8I/vVb63F3UegzdkJ2r7wIrqxu4jZzBpLW4RXeWN+GTG2G6k8jg8vVUqarHadolG+jy0rNph1VbGMDAUAeoEgVstV6W2UdAR7mYf20GsmiQLKJ0jEUoOWeFmhMnIj4wIQJRz6Pny9VBDW8CyawzkAmKzk2+sE3A/wUEJ2vZprh4YS8uD8ZDblnYNyPjWErgHn/Gzxry9EigjezOnwiQR7oiyyDckE80rKzHxLLDYIkMZ/HZ/f1JDqE1qj43DO0YHM8hQUDvF0/wCAQi7tHnjaW7iWSFJFEUm/O4jiRvwydufCMZycZNQvaK1m0rMcWtaKx7oHT+3bwgZs0mYBgGnvXcrkYO0C3CrkE8wM8zzrU9fiju3J8Pzz7wkIO8+WMEJY26gnJ/hch5/1en4hi/U/Dc36f7+ym9pdblv7t7owwR74ok4fFd8FC/i3cIddwHT5NU5s+PLt1j/fu2NPpsmLffaf9+yX7L9snsbZLZrWCcpJO4c3Ekf8bK0uNohPTdjr5VbGtpERG0qZ8PyWtM7wsa96svyrOIe64Y/bCKjPiFY9pZjwy3zLj2N7TLqkMkoQxNDMYnQsH8WxHBBwOWHHl5Gt3FfjrFmhlx+Xeap+rFakabcxxx3dzPjhnVL12kIDLCI5DAsjeoARL4h0BzyAJARmrabNfu11Cm22KoHtJHaFtYiU5+N8olA9DPNwcPtU4oNjU9Si1GJLW1UvcNhlBBhbSmU7eLLjnE6kEKg5sQR6OSA96e4sFe1vl4rXEjFLnbxBqcj8tjqc7Z8YHDPh2r4cBSFCT1j/AD7RR5fCrjl7fgN3igtlAoFAoFAoFAoFBxK47vL5WkCxK4MkpDJLGMhnYgjcR5Eda5mXS5LZJtG2zrYdZipjis77qrr2mSac4trqKXc8W8KGilzGxZeZU+tT9VRtgvSeKZiFtNTS8TWImUjoGgXd9DxrWCV4g7Jlnt0O5cZGGcHzpGim3PeGJ19afl2lJDsRqP8A4Vz75rb95WJ8PtPvDH4nXs0dc7IX8VrcySWpSOO3naRuNAdqKjFjgOScAdBVmLQzS8W36K8viFb0mu3V32uk5RQKCq6O27V7k/7jEf6VxL+ygkrzs7FcMTdGS5jLZW3lYC1XmDjgoFV+Yzl9xyetBs3V2tsEhij3yMrmG2h2RlkTbvI3FVVQXTJ/nD10Gmthe3HOadLJPKKyVZZfyriZSD7ljX30FU7XWk11FNZxEyGPVbWOD4S7cz8G4rbpME4y58vKq8tOOk17rMWTy7xbsgPvdal8yy/rD/uK0Pw2Pm/h0vxSfl/n/wCPv3udR+bZD/1D/uKfhsfN/B+KT8v8q12s0O406SGK5jjlMqNIvCkLL4GUcyYwcgstYtpowxvxf7/lKmrnNy4Up2U7Hz6tA8ycKJVmaJkldw2VVGz4U6YcfVWcejiY4q2/hjJrprbhtX+U5F3Tzp6MlsvuaX/DU7aK1ut/4V18RiP7P5XbsH2XbS451kdZGuJhIdgIVcRqmMnr6Oa28OOcdIrM9GlnyxkvNojZaKtUqh2dtla0UOoYG4unIYZG/wCFSsDjz586CEvbiaxeWCwzJaqAZvi2n+5BYgnhqP44bSWEAyU5H0SFoPd3axWUcV1YSNNdzAFBu451nPMiUjkeuRKMCMfzPDQbuh23woyTXoDXYyj2rjwWCE5EaD5W7aDxvl45YAAASmrITeaUfmXchP02F0PtNBZqBQKBQKBQKBQcu7V6jq6X9ytqbsWyvGIOFaxSpt4UZbDtExPjL+da+W2aJ/JETDaxVwTX88zug73tDrNuhkmlvYowVBd7OAKCxCqM8DzJA+mqpyaiOtYXRj0sztFpVTWtbluZRNdXE7S8MIGMMafFqzMBhYgORdvrqi85MvWsT+7Zxxjw/DMxv+ix6Dc6rDbxizN6LdxxIytpE4cSePeGMJJzn6sVdWdRWNorDXvGmtbebSkPurrnzr/+pwfuKzx6n5YR4NJ80tTV77WpbaeOQ3zJJBKrq1nCAyshBBIhBAwfXUq31G/OsbI2pptuVpdYudet4mCPLGGPlvUEfQWzW20m3DexuAVdSD0OcA+4+dBknk2ozeoE/soKz2eT/KNy3+42g/8AeuP2UFqoIXU7eRbuK7ij4xjtbmEKXWJEaSSF9zs3MKRF1UMeXSgixe8aXZd6jBG+M/AtOdVwPPMpzM/vUJ7qDT7VERWIGmtObhLuCRDiW7nLn4st8eHL+HA55wBULzaK/l6p44rNo4uisfdXXPnX/wDUoP3FavHqflhucGl+aX37q6586/8A6nB+4px6n5YODSfNKE7SrqMyi4v/AIbtt0cCR7aONY0cruztiHmq9aryRmvG16R/lbhvp8c/ktLR0PtVc2qPHaXU6o0m9wLeF/GVVc5aE+SrWK5cuOIiIiI+6VsWHLabTMzKx2uu61MiyRSXzxuMq62cBVh6weBVvmamf7YUTj0scptLN91dc+df/wBTg/cU49T8sHBpPmlc+7q7vpRc/dHjnaYeCZ4UtzzD78BEXI5L6+tbOKbzX88bS1c0Y4t/455Np7iGxRop5UgUSzYaRuEuJZXdArtgE4YDl5irFTZsJItoS3aJlGSBEwfmTknkeZJOSepJzQYrDQ47eWWaNGWSbPEPkfEW8IxhBknkuAScnJ50GxcxIrLNJhGQECRjw/Ceqk8sr54PLIB6igwW11HdTQGBlmWGZmeSLxxrtiljxxB4d25gNuc+ygsdAoFAoFAoFBqaxbNNbTxIQrywyohJIAZkIByOnM0HKPvbX3rtvz8v7utOdPk+pLd9Ti+nCL7Sdi7qytmnuBbyRB4lKiZ3JZ5FVTho8ciQfoqF8F613m8rMefHa0RGOFLvNkZUNbxMSGx4gcYxnqntFUY97xMxeW1liKTG9IXzR+wV5cW1vPF8HWKeCGSNTNIpWN0DKCBHgYBA5Vs+myfUlpTqcX04bn3tr71235+X93T02T6knqcX04fD3a33rtvz8v7unpsn1JPU4vpwjO1fYW+t7C5ldoTHHEWcJPIxKAgthSgB5Z86v02C1ctZteZjdXlz47VmIpEOVafqEts263kkgY4yYmKZx0zjr9NeuvosN451c+LTC8aB3q3EOEvFW6j83XEUw9vLwt7sD31zs3hcxzxzulF3Uuy/aq1kaW4V3+Ot7URRcNzcSEPcZCQgbn6jmuR7a5MxMTtKxVO33ezd2s8lnb2ws3Tbue52yzEMoZSqKdi8mHUt9B5De0minPHFvtCNrbOU6z2gur4k3dxNPk52yMeGD7Ix4R18hXXx+H4ae2/3V8ctvsVHLLew2sDbTcsU2s7Rxk7SQTtB5jHXB860fFtLWcUTXlP6LcGSK23mN3Vfvb3/AM63/rEv7uvNemyfUlv+pxfTg+9rfeu2/Py/u6emyfUk9Ti+nB97a+9dt+fl/d09Nk+pJ6nF9OEd2h7D3VpaTXE4t5IYky6CaRiwyBjBjwevnWJ0+SI38yWa6jFM7eXClWQWTdsgiGCAfEBk4z5JWtknhiN7y3MURffakLxonYS7ubaKeH4OkUibkUzSKVGTywI8CtmuDJMRMZJadtRiiZiccN7721967b8/L+7rPpsn1JY9Ti+nDxN3Z37KwDWwJUgHjy8iR1/i6lXT5Infjli2oxzG0Y4dlrbaT8999Vmg1Y4RAPglueSgDcWlz5dela2e8xMbS29PSLRMzCirCq9Btz83K/ZVHm37r/Kp2dS7j9PtiL+aeO3PBFuRLMqHhqeLuO9vRBwM8/KtrDaZjm1M9Yrbk7Na3KSqHiZJEIBVo2DqVPQgg4xVyhmoFAoFAoFAoFBS+2vaC5Qyxabww9rEZLqWQAqjkAxQjPIswySMHlt6bga1NRrMeG9aT1slWu/NQdZu9RSzuLfVZwWeS1mt4niRmmRZY+IEliwEIdoxtIOMjyOa1o1sZ42xc684me3ZsY4iuWOFR9aHij90n6y1Xpvhn9nS1XxR+79H9hv5J03/AMusv/gSuw4k9U3RgoMN7bLPFJDIMpKjo49asCD+g0gfj3WdOazuZ7WTO+3mkjJIxu2sQGA9RGCPYRXq9Jl8zFEqLRtLTrYlh+qu7BR9xtOOBkWw5458yc868hl/qT918dHIv/6ChC6rCw6yWMRb3iSVfsArreEz8UIZHMq7Kt0XuJ0g3GrCcjwWUMkhPlxHBjRT9DOfya4/iuSOGKfuspD9H1xFhQKCrd5/8jX3/BH661G/wynj+KHAtEHJ/wAdf1RXH1PSHc0vWX6G7AfyXZ/8Efaa62L4K/aHEy/1LfeVgqxWUCg4v3qfyo3U/wAHtvtlHP2Vy9fvxRt2djw3bgnfuqXBXrtX+iK53mX6bunwV67NyxskljnjlQNFcy2kBlQSSz26lZ5DwrdB4yeCeflnJBUGt3FXLOOL456b/l7z+suLr9oyp7S7KHRibuB7lCs+63F1ELdNQiMarJbgcNG3+JiqnkWUMAcNizHm1cXpx4+U9dvaf+mneYtvLtQP/wCPWuoqfaBQKBQKBQKCEuOyttLPLPKhl4xBlhkZntnkCCPeYSdpbYqrkj5I86hOOs24pjmzuoXenoMdjDDPaptWeaG2ucs8mY+Is0TZYkja8WMdPjD7MV5aVrjtFY2+y7TT/wCWrlus+lH7pf1lrnaf4Z/Z1dV8Ufu/QvY3UYY9K00SSwoRp9lkO6qR8QnrNdbiju4Vr1iZ3lIN2lsx1urQf9aP/FWJyUj3QnLSPdhbtdYj/Wrb6JFP2VHzsfdH1GP5oUq67ZTajNMlpdwabaR8opmRZJ7rBOXUyHYqcuQwTjn54FOXVRW3DHV0sWkm1YtbpPZyXtPp8txeSSzTid5X2ifYqh2UbV3bABhgow2PorY0fjFsUTG3TrH/AEnl8P2mOfVW7q1eE7ZFKn1/JPuPnXqdNr8OekWi0OdlwXxztaHdO6zt3a2ulQW93I8c0LSjBjlfMZcshBVSMYbH5Nec1mXHXLbn7oXyxj2i/JQO+XtBDqOopJbNxIorWOPdtaM797uRhgD8oV1/B9rVteEZvFo3hS7a0aQMyjCJ6TnoPZ7T7BWxrfEcenmK9bT7LceC14mY6Ok92b39nvhs2tVeY8WRJ4y2QoAClg4Pn0HrNeV1Hik5su+zox4fw03tOzpen95EKbodSVrO8iOJIlV543X5Mkbqp8J9R5j28ic+fTbdz9RaME7Xbn3yNO/DN+Zm/wAFY9Tj7tb1eLu+jvH078O35mf/AAVn1OPuz6vF3QPb3ttZXWl3cEMxaWSIBFMUqZO9eWWUCsTnx2jaJWYdVjtkiInm5BpIOx8deLF/drn5p223/V6LT/3bfo7f2K7V2cOn2sUlxEkkce11YkFWDHI6V0KZaRWImfaP+HAzZ8cZLRMx1lPL2wsT/rVv9LgfbU/Ox94V+oxfNDKvaiyPS7tPpmjH2msxmpPuzGfHPvDYi1u2f0Li3b8WVD9hqXHXul5le8ORd6ThtT3IVccC2yQcjGZRyx7xXO10xxR9na8Nnek7d1Wn9BsYztbryHSuZj+KHVv8Mrj3R2pl1GSUn4uCzUhfLjSOVV/eEWQfl12NDH5J+7h+I/HH2dkrec8oFAoFAoI/XdSNpA8yxS3BXHxcI3Oc+fuHn1qF7cMboZL8Fd9t3Lr7vWuWJEUUEODjD7pWB8wfR+yufbW29ocq/iF/aNkNcdvtQkz/AAgoD5RxxKB7jtz+mqZ1eWfdRbXZp90fcdprx+bXVz+TIyfqkVDz8kz8Sv1GW0/EhL7VZZNvEaaXbJGxDuzk7WB+UcZrZxxM77z7Olobzjyxe1t2reTidlO10Cq3pFRkkr02sfUazhx+VWY33dfW+Ixk2nG+IcAAcgAAPcKzNImd5cO1ItO8vu8+s/XWOCvY8uvZ4kY4PPry5nAyeXWpRELcWLivERCdiKhQAVwoAGCOgGK5mStpvO8Pc45rFYjd5mlTHjZAAQebAYIOQfrFKUyf2wXvj/uliOoxkZU8TH4Mbh/S9EfSatppsv2VX1OHbujLm64rBx0C48PiGOuN3Rmz6uQx1Oa3seLgrwy4HiWamWYiOrJBZQSBTIBxSoJ8RXf7V5jcvTmKs9dq9PvXFP5XQ0+l000rFuqU+CrtVAAqqysFAwMqcj9IBrl2z5LXm9ucunGLHwxWOjOjFSCpII6FSQQfYRVEbwt5T1R2tncyyOdzgsCXbLkNjnz5nmo/TW9pZtziXH8WwxfHExtyR9bOzy+xmm0HDD4/MYOcH2kUiIjmzT8s7x1ZbK6EG4bJHDEEFSp6DHymHqqGbF5m3PbZ29F4lXHWfM6vMczY8xkscHBxlicfprNsdZcXUUpkyWt3lkFy3sP0VCcFWtOmoyxXGTjH1VTfFEe6jJgisbxLNiqWvuIShJQKQ2Mg5XmPPI/ZU962iIs7Xhvi86SvBNd4lka4YjGxTn1t4T/2/wBlRjHSJ34v4dmf/wBHh2+GWSx1CaBi8UskJZVUiF2jBC5wDg+L0j1qzzZrG1ZlwNd4pfU3i0ctkxD21v09G6l/KCSfrKalGpyx7tSNZmj3Stp3nXseOIYJgOu9NpP0oQP0VbXW5I6811fEMsdea99iu2j6kxV7aSMBSeOh3wEjyLEDB9gzW5gzzk6w6Gn1M5esbLhWy2ygUCg1rzTop+U0UUoxj4xFfl9IqM1iesI2pW3WENcdh7CTrbRr/wAPMf6FIFVzgxz7KZ02Kf7UdP3ZWLeis0ftSQn9bNV+kxdlc6HD2aEvdLan0ZrkfjcNv7gqPo6+0yh6CkdJlpzdz0R9C4cfjRqfsIrPpe1pZ9F2tLTfubPldr9MJH/2Vj09u7HpL/M1n7nJvk3EJ96sv7aeRfvB6XJ80ML9z9yPRngyOhBdSD7Dt5Vnycn6JVw5qTvEw05+5+9b/SW7fjEH9LRE1KK5I7L/ADNT77MS9z98vR4Pcsmz9WMUmMvaGJyan22eG7o77IJWFyOhaXeR7t3So8OXsqt6i3X/AJfW7rtR/BxH3Sp+2o+Xk7KvJy9v5YW7rNRwQI1APULLFtJ9qsdp+qpRXLHsvpfU0jaI5fdjj7q9RX0YYx7mgX9VxWdsnvX+V0ajURy4Yem7sNSPIxIfy4j9slJi/wAv8s+p1Pyw9R91+oqCOEAD1VZLdFPvCMM/TmozXLPspvl1Vo222hk+9jqH4JfzkX+OoeXl7Nbys3y/y9Duv1D8Gn52P9tPLzdoY8rP2j/LIvdZffMjHvlX+ynlZu0Hk5+0Mq91F7/sB75f2JWPJzMeRn/RkXunvP8Advpkf/BT0+bvDE6XPPvDZj7prnze1X6Xb+7WPS5J/uY9FmnrZsL3T3HnPbj3Bz/ZWPQ2n3Y/DbT1szp3SSfKuox7omb++Kz6Ge7MeG/+zYh7o/n3RP4sO37XNZjQx7ylHhse9m2ndNB8q4uD+KEX7Qan6GndP8Nx95bcHdbZr6TXMnsd1A/7UFSjR4048PxR1SEHd7p6f6Dd+O8jf3qnGmxR7LY0eGPZK2nZ21h5xW1uh9YjXd9eM1bGKkdIW1xUr0iEpU1hQKBQKBQKBQKBQKBQKBQKBQKBQKBQKBQKBQKBQKBQKBQKBQKBQKBQKBQKBQKBQKBQKBQKBQKBQKBQKBQKBQKBQKBQKBQKBQKBQKBQKBQKBQKBQKBQKBQKBQKBQKBQKBQKBQKBQKBQKBQKBQKBQKBQKBQKBQ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388741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647" y="17707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tipos  de  material    impreso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0582" y="106970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Libros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03848" y="85111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revistas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62314" y="82340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r>
              <a:rPr lang="es-CO" sz="3600" dirty="0" smtClean="0">
                <a:latin typeface="Aharoni" pitchFamily="2" charset="-79"/>
                <a:cs typeface="Aharoni" pitchFamily="2" charset="-79"/>
              </a:rPr>
              <a:t>periódicos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ampacaloreto.files.wordpress.com/2011/07/libros-de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5" y="1609667"/>
            <a:ext cx="2651905" cy="2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blog.com.ar/wp-content/uploads/rolingho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4278"/>
            <a:ext cx="2680052" cy="26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ipmoralesdelvino.centros.educa.jcyl.es/bitacora/upload/img/11431516-un-periodico-de-dibujos-animados-informar-sobre-los-even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9736"/>
            <a:ext cx="2676840" cy="26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uiascursos.files.wordpress.com/2011/11/pantallazo-6.png?w=300&amp;h=2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6" y="4393629"/>
            <a:ext cx="2857500" cy="23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355976" y="472514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Guías   de trabajo </a:t>
            </a:r>
            <a:endParaRPr lang="es-CO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2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5449" y="61633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haroni" pitchFamily="2" charset="-79"/>
                <a:cs typeface="Aharoni" pitchFamily="2" charset="-79"/>
              </a:rPr>
              <a:t>GUIAS  DE TRABAJO</a:t>
            </a:r>
            <a:endParaRPr lang="es-CO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31432" y="1700807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>
                <a:latin typeface="Arial" pitchFamily="34" charset="0"/>
                <a:cs typeface="Arial" pitchFamily="34" charset="0"/>
              </a:rPr>
              <a:t>Las guías en el proceso enseñanza aprendizaje son una herramienta más para </a:t>
            </a:r>
          </a:p>
          <a:p>
            <a:r>
              <a:rPr lang="es-CO" sz="3200" dirty="0">
                <a:latin typeface="Arial" pitchFamily="34" charset="0"/>
                <a:cs typeface="Arial" pitchFamily="34" charset="0"/>
              </a:rPr>
              <a:t>el uso del alumno que como su nombre lo indica apoyan, conducen, muestran un </a:t>
            </a:r>
            <a:endParaRPr lang="es-CO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3200" dirty="0" smtClean="0">
                <a:latin typeface="Arial" pitchFamily="34" charset="0"/>
                <a:cs typeface="Arial" pitchFamily="34" charset="0"/>
              </a:rPr>
              <a:t>Camino u orientan.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5283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616" y="332655"/>
            <a:ext cx="893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Requisitos   básicos   para  elaborar  una  guía de trabajo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8117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600" dirty="0" smtClean="0">
                <a:latin typeface="Arial" pitchFamily="34" charset="0"/>
                <a:cs typeface="Arial" pitchFamily="34" charset="0"/>
              </a:rPr>
              <a:t>1.Objetivo </a:t>
            </a:r>
            <a:endParaRPr lang="es-CO" sz="3600" dirty="0">
              <a:latin typeface="Arial" pitchFamily="34" charset="0"/>
              <a:cs typeface="Arial" pitchFamily="34" charset="0"/>
            </a:endParaRPr>
          </a:p>
          <a:p>
            <a:r>
              <a:rPr lang="es-CO" sz="3600" dirty="0">
                <a:latin typeface="Arial" pitchFamily="34" charset="0"/>
                <a:cs typeface="Arial" pitchFamily="34" charset="0"/>
              </a:rPr>
              <a:t>2. Estructura  </a:t>
            </a:r>
          </a:p>
          <a:p>
            <a:r>
              <a:rPr lang="es-CO" sz="3600" dirty="0">
                <a:latin typeface="Arial" pitchFamily="34" charset="0"/>
                <a:cs typeface="Arial" pitchFamily="34" charset="0"/>
              </a:rPr>
              <a:t>3. Nivel del alumno </a:t>
            </a:r>
          </a:p>
          <a:p>
            <a:r>
              <a:rPr lang="es-CO" sz="3600" dirty="0">
                <a:latin typeface="Arial" pitchFamily="34" charset="0"/>
                <a:cs typeface="Arial" pitchFamily="34" charset="0"/>
              </a:rPr>
              <a:t>4. Contextualización </a:t>
            </a:r>
          </a:p>
          <a:p>
            <a:r>
              <a:rPr lang="es-CO" sz="3600" dirty="0">
                <a:latin typeface="Arial" pitchFamily="34" charset="0"/>
                <a:cs typeface="Arial" pitchFamily="34" charset="0"/>
              </a:rPr>
              <a:t>5. Duración </a:t>
            </a:r>
          </a:p>
          <a:p>
            <a:r>
              <a:rPr lang="es-CO" sz="3600" dirty="0">
                <a:latin typeface="Arial" pitchFamily="34" charset="0"/>
                <a:cs typeface="Arial" pitchFamily="34" charset="0"/>
              </a:rPr>
              <a:t>6. Evaluación  </a:t>
            </a:r>
          </a:p>
        </p:txBody>
      </p:sp>
      <p:pic>
        <p:nvPicPr>
          <p:cNvPr id="4098" name="Picture 2" descr="http://www.ultrawallpapers.org/imagenes02/alumno-estudiando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10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haroni" pitchFamily="2" charset="-79"/>
                <a:cs typeface="Aharoni" pitchFamily="2" charset="-79"/>
              </a:rPr>
              <a:t>Recursos  para  hacer  una   guía de trabajo </a:t>
            </a:r>
            <a:endParaRPr lang="es-CO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020" y="5070301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CO" sz="3600" dirty="0" smtClean="0">
                <a:latin typeface="Arial" pitchFamily="34" charset="0"/>
                <a:cs typeface="Arial" pitchFamily="34" charset="0"/>
              </a:rPr>
              <a:t>Tiempo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CO" sz="3600" dirty="0" smtClean="0">
                <a:latin typeface="Arial" pitchFamily="34" charset="0"/>
                <a:cs typeface="Arial" pitchFamily="34" charset="0"/>
              </a:rPr>
              <a:t>Materiales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CO" sz="3600" dirty="0" smtClean="0">
                <a:latin typeface="Arial" pitchFamily="34" charset="0"/>
                <a:cs typeface="Arial" pitchFamily="34" charset="0"/>
              </a:rPr>
              <a:t>Reproducción del material 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blog.educastur.es/tizeros/files/2010/04/whgschool2top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20880" cy="33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27337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Tipos   de   guías  de  trabaj0 </a:t>
            </a:r>
            <a:endParaRPr lang="es-CO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623" y="946034"/>
            <a:ext cx="64087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-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Guías 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de Motivación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Aprendizaje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Comprobación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Síntesis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Aplicación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Estudio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Lectura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Observación: de visita, del espectador,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etc. </a:t>
            </a:r>
            <a:endParaRPr lang="es-CO" sz="2800" dirty="0">
              <a:latin typeface="Arial" pitchFamily="34" charset="0"/>
              <a:cs typeface="Arial" pitchFamily="34" charset="0"/>
            </a:endParaRP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Refuerzo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Nivelación ,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Anticipación, </a:t>
            </a:r>
          </a:p>
          <a:p>
            <a:r>
              <a:rPr lang="es-CO" sz="2800" dirty="0">
                <a:latin typeface="Arial" pitchFamily="34" charset="0"/>
                <a:cs typeface="Arial" pitchFamily="34" charset="0"/>
              </a:rPr>
              <a:t>- Guías de Remplazo,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etc.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4.bp.blogspot.com/-mFvmbxZUav4/UjNvoekQ37I/AAAAAAAAAGw/ldwlFTnCpsM/s1600/l%C3%A1piz-feliz-del-personaje-de-dibujos-animados-con-la-carpeta-1531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08645"/>
            <a:ext cx="2553131" cy="50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1384" y="260648"/>
            <a:ext cx="8842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haroni" pitchFamily="2" charset="-79"/>
                <a:cs typeface="Aharoni" pitchFamily="2" charset="-79"/>
              </a:rPr>
              <a:t>Ventajas   de  las  guías  de trabajo </a:t>
            </a:r>
          </a:p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301384" y="1288639"/>
            <a:ext cx="5566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dirty="0"/>
              <a:t> </a:t>
            </a:r>
            <a:r>
              <a:rPr lang="es-CO" sz="3600" dirty="0" smtClean="0">
                <a:latin typeface="Arial" pitchFamily="34" charset="0"/>
                <a:cs typeface="Arial" pitchFamily="34" charset="0"/>
              </a:rPr>
              <a:t>-Facilita 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la tarea del docente.</a:t>
            </a:r>
          </a:p>
          <a:p>
            <a:pPr fontAlgn="base"/>
            <a:endParaRPr lang="es-CO" sz="3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CO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El trabajo está pautado.</a:t>
            </a:r>
          </a:p>
          <a:p>
            <a:pPr fontAlgn="base"/>
            <a:endParaRPr lang="es-CO" sz="3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CO" sz="3600" dirty="0" smtClean="0">
                <a:latin typeface="Arial" pitchFamily="34" charset="0"/>
                <a:cs typeface="Arial" pitchFamily="34" charset="0"/>
              </a:rPr>
              <a:t>- Clarificación 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de los contenidos de la sesión.</a:t>
            </a:r>
          </a:p>
          <a:p>
            <a:pPr fontAlgn="base"/>
            <a:endParaRPr lang="es-CO" sz="3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CO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3600" dirty="0">
                <a:latin typeface="Arial" pitchFamily="34" charset="0"/>
                <a:cs typeface="Arial" pitchFamily="34" charset="0"/>
              </a:rPr>
              <a:t>Realización de actividades específicas.</a:t>
            </a:r>
          </a:p>
        </p:txBody>
      </p:sp>
      <p:pic>
        <p:nvPicPr>
          <p:cNvPr id="4" name="Picture 2" descr="http://www.mendiasl.com/images/propiedades/images/big/Garfield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34" y="1052736"/>
            <a:ext cx="310514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4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441</TotalTime>
  <Words>528</Words>
  <Application>Microsoft Office PowerPoint</Application>
  <PresentationFormat>Presentación en pantalla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Metro</vt:lpstr>
      <vt:lpstr>   Material    impreso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  impreso</dc:title>
  <dc:creator>Maria Alejandra</dc:creator>
  <cp:lastModifiedBy>ESTUDIANTES</cp:lastModifiedBy>
  <cp:revision>33</cp:revision>
  <dcterms:created xsi:type="dcterms:W3CDTF">2014-04-14T22:08:53Z</dcterms:created>
  <dcterms:modified xsi:type="dcterms:W3CDTF">2014-05-14T16:18:19Z</dcterms:modified>
</cp:coreProperties>
</file>