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B685C-1DB6-44D5-8644-37C6C8FA86B9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6C5C9-6873-42A4-A340-F5B8484712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92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6C5C9-6873-42A4-A340-F5B8484712F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65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1AFB43-CC69-4421-8F6A-F6F79AF7A1CA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5CB9182-F341-450B-8569-0499C2BCD0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FB43-CC69-4421-8F6A-F6F79AF7A1CA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182-F341-450B-8569-0499C2BCD0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FB43-CC69-4421-8F6A-F6F79AF7A1CA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182-F341-450B-8569-0499C2BCD0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1AFB43-CC69-4421-8F6A-F6F79AF7A1CA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182-F341-450B-8569-0499C2BCD0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1AFB43-CC69-4421-8F6A-F6F79AF7A1CA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5CB9182-F341-450B-8569-0499C2BCD0F8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1AFB43-CC69-4421-8F6A-F6F79AF7A1CA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CB9182-F341-450B-8569-0499C2BCD0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1AFB43-CC69-4421-8F6A-F6F79AF7A1CA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5CB9182-F341-450B-8569-0499C2BCD0F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FB43-CC69-4421-8F6A-F6F79AF7A1CA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182-F341-450B-8569-0499C2BCD0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1AFB43-CC69-4421-8F6A-F6F79AF7A1CA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CB9182-F341-450B-8569-0499C2BCD0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1AFB43-CC69-4421-8F6A-F6F79AF7A1CA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5CB9182-F341-450B-8569-0499C2BCD0F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1AFB43-CC69-4421-8F6A-F6F79AF7A1CA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5CB9182-F341-450B-8569-0499C2BCD0F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1AFB43-CC69-4421-8F6A-F6F79AF7A1CA}" type="datetimeFigureOut">
              <a:rPr lang="es-MX" smtClean="0"/>
              <a:t>31/03/2013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CB9182-F341-450B-8569-0499C2BCD0F8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8062912" cy="5400600"/>
          </a:xfrm>
        </p:spPr>
        <p:txBody>
          <a:bodyPr>
            <a:noAutofit/>
          </a:bodyPr>
          <a:lstStyle/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RELACIONES JURIDICAS</a:t>
            </a:r>
          </a:p>
          <a:p>
            <a:pPr algn="ctr"/>
            <a:endParaRPr lang="es-MX" sz="4400" dirty="0" smtClean="0">
              <a:solidFill>
                <a:schemeClr val="bg1"/>
              </a:solidFill>
            </a:endParaRPr>
          </a:p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PRESENTADO POR:</a:t>
            </a:r>
          </a:p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TATIANA PERALTA</a:t>
            </a:r>
          </a:p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DANIEL ARIAS</a:t>
            </a:r>
          </a:p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ELIANA GARZÓN</a:t>
            </a:r>
          </a:p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 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5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PRESCRIPCION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/>
          <a:lstStyle/>
          <a:p>
            <a:r>
              <a:rPr lang="es-MX" sz="3200" dirty="0">
                <a:solidFill>
                  <a:schemeClr val="bg1"/>
                </a:solidFill>
              </a:rPr>
              <a:t>CONCEPTO: Modo de adquirir las cosas ajenas, o de extinguir las acciones o derechos ajenos, por haberse poseído las cosas y no haberse ejercido dichas acciones y derechos durante cierto lapso de tiempo, y concurriendo los demás requisitos legales (art 2512 código civil/ libro 4to “ de las obligaciones en general y de los contratos”)</a:t>
            </a:r>
          </a:p>
          <a:p>
            <a:pPr marL="6400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5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CLASES DE PRESCRIPCIÓN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038600" cy="476361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s-MX" sz="3200" b="1" dirty="0" smtClean="0">
                <a:solidFill>
                  <a:schemeClr val="bg1"/>
                </a:solidFill>
              </a:rPr>
              <a:t>ADQUISITIVA O USUCAPIÓN:</a:t>
            </a:r>
          </a:p>
          <a:p>
            <a:pPr marL="64008" indent="0">
              <a:buNone/>
            </a:pPr>
            <a:r>
              <a:rPr lang="es-MX" sz="3200" dirty="0" smtClean="0">
                <a:solidFill>
                  <a:schemeClr val="bg1"/>
                </a:solidFill>
              </a:rPr>
              <a:t>Se da cuando se posee un bien ajeno en las condiciones fijadas por la ley, se obtiene un derecho real.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432048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s-MX" sz="3200" b="1" dirty="0" smtClean="0">
                <a:solidFill>
                  <a:schemeClr val="bg1"/>
                </a:solidFill>
              </a:rPr>
              <a:t>EXTINTIVA  O LIBERATORIA: </a:t>
            </a:r>
            <a:r>
              <a:rPr lang="es-MX" sz="3200" dirty="0" smtClean="0">
                <a:solidFill>
                  <a:schemeClr val="bg1"/>
                </a:solidFill>
              </a:rPr>
              <a:t>Extingue las acciones o derechos ajenos por no ejercerlos su titular en el tiempo establecido en la ley.</a:t>
            </a:r>
            <a:endParaRPr lang="es-MX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90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/>
              <a:t>OBJETIVOS DE LA PRESCRIPCION: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7787208" cy="4525963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Confiere la titularidad del derecho al poseedor.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Sanea la titulación de derechos aparentes. 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Sirve de prueba máxima del derecho real de propiedad.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Estabiliza las relaciones jurídicas. </a:t>
            </a:r>
            <a:endParaRPr lang="es-MX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0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7494"/>
            <a:ext cx="8784976" cy="1073274"/>
          </a:xfrm>
        </p:spPr>
        <p:txBody>
          <a:bodyPr>
            <a:normAutofit/>
          </a:bodyPr>
          <a:lstStyle/>
          <a:p>
            <a:r>
              <a:rPr lang="es-MX" sz="2800" dirty="0" smtClean="0"/>
              <a:t>PRINCIPIOS QUE REGULAN LA PRESCRIPCIÓN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 fontScale="92500"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Universalidad de la prescripción.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La prescripción es de orden público.</a:t>
            </a:r>
          </a:p>
          <a:p>
            <a:r>
              <a:rPr lang="es-MX" sz="2800" dirty="0" smtClean="0">
                <a:solidFill>
                  <a:schemeClr val="bg1"/>
                </a:solidFill>
              </a:rPr>
              <a:t>La renuncia a la prescripción</a:t>
            </a:r>
          </a:p>
          <a:p>
            <a:pPr marL="578358" indent="-514350">
              <a:buAutoNum type="alphaLcParenR"/>
            </a:pPr>
            <a:r>
              <a:rPr lang="es-MX" sz="2800" dirty="0" smtClean="0">
                <a:solidFill>
                  <a:schemeClr val="bg1"/>
                </a:solidFill>
              </a:rPr>
              <a:t>Renuncia a través de los representantes legales.</a:t>
            </a:r>
          </a:p>
          <a:p>
            <a:pPr marL="578358" indent="-514350">
              <a:buAutoNum type="alphaLcParenR"/>
            </a:pPr>
            <a:r>
              <a:rPr lang="es-MX" sz="2800" dirty="0" smtClean="0">
                <a:solidFill>
                  <a:schemeClr val="bg1"/>
                </a:solidFill>
              </a:rPr>
              <a:t>Renuncia a la prescripción.</a:t>
            </a:r>
          </a:p>
          <a:p>
            <a:pPr marL="578358" indent="-514350">
              <a:buAutoNum type="alphaLcParenR"/>
            </a:pPr>
            <a:r>
              <a:rPr lang="es-MX" sz="2800" dirty="0" smtClean="0">
                <a:solidFill>
                  <a:schemeClr val="bg1"/>
                </a:solidFill>
              </a:rPr>
              <a:t>La renuncia a la prescripción solo perjudica a quien la hace</a:t>
            </a:r>
          </a:p>
          <a:p>
            <a:pPr marL="578358" indent="-514350">
              <a:buAutoNum type="alphaLcParenR"/>
            </a:pPr>
            <a:r>
              <a:rPr lang="es-MX" sz="2800" dirty="0" smtClean="0">
                <a:solidFill>
                  <a:schemeClr val="bg1"/>
                </a:solidFill>
              </a:rPr>
              <a:t>La acción oblicua o colateral de la prescripción</a:t>
            </a:r>
          </a:p>
          <a:p>
            <a:r>
              <a:rPr lang="es-MX" sz="2800" dirty="0">
                <a:solidFill>
                  <a:schemeClr val="bg1"/>
                </a:solidFill>
              </a:rPr>
              <a:t> I</a:t>
            </a:r>
            <a:r>
              <a:rPr lang="es-MX" sz="2800" dirty="0" smtClean="0">
                <a:solidFill>
                  <a:schemeClr val="bg1"/>
                </a:solidFill>
              </a:rPr>
              <a:t>nstrumentos jurídicos para lograr la prescripción</a:t>
            </a:r>
          </a:p>
          <a:p>
            <a:pPr marL="578358" indent="-514350">
              <a:buAutoNum type="alphaLcParenR"/>
            </a:pPr>
            <a:r>
              <a:rPr lang="es-MX" sz="2800" dirty="0" smtClean="0">
                <a:solidFill>
                  <a:schemeClr val="bg1"/>
                </a:solidFill>
              </a:rPr>
              <a:t>Instrumentos jurídicos </a:t>
            </a:r>
          </a:p>
          <a:p>
            <a:pPr marL="578358" indent="-514350">
              <a:buAutoNum type="alphaLcParenR"/>
            </a:pPr>
            <a:r>
              <a:rPr lang="es-MX" sz="2800" dirty="0" smtClean="0">
                <a:solidFill>
                  <a:schemeClr val="bg1"/>
                </a:solidFill>
              </a:rPr>
              <a:t>Alegación a la prescripción en juicio.</a:t>
            </a:r>
          </a:p>
          <a:p>
            <a:pPr marL="578358" indent="-514350">
              <a:buAutoNum type="alphaLcParenR"/>
            </a:pPr>
            <a:endParaRPr lang="es-MX" dirty="0" smtClean="0"/>
          </a:p>
          <a:p>
            <a:pPr marL="64008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9406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</TotalTime>
  <Words>234</Words>
  <Application>Microsoft Office PowerPoint</Application>
  <PresentationFormat>Presentación en pantalla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Presentación de PowerPoint</vt:lpstr>
      <vt:lpstr>LA PRESCRIPCION</vt:lpstr>
      <vt:lpstr>CLASES DE PRESCRIPCIÓN</vt:lpstr>
      <vt:lpstr>OBJETIVOS DE LA PRESCRIPCION:</vt:lpstr>
      <vt:lpstr>PRINCIPIOS QUE REGULAN LA PRESCRIPCIÓN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PRESCRIPCIÓN</dc:title>
  <dc:creator>Luffi</dc:creator>
  <cp:lastModifiedBy>Luffi</cp:lastModifiedBy>
  <cp:revision>8</cp:revision>
  <dcterms:created xsi:type="dcterms:W3CDTF">2013-03-30T00:52:02Z</dcterms:created>
  <dcterms:modified xsi:type="dcterms:W3CDTF">2013-04-01T02:32:40Z</dcterms:modified>
</cp:coreProperties>
</file>