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1" r:id="rId3"/>
    <p:sldId id="257" r:id="rId4"/>
    <p:sldId id="261" r:id="rId5"/>
    <p:sldId id="262" r:id="rId6"/>
    <p:sldId id="263" r:id="rId7"/>
    <p:sldId id="264" r:id="rId8"/>
    <p:sldId id="258" r:id="rId9"/>
    <p:sldId id="260" r:id="rId10"/>
    <p:sldId id="259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7995-133C-44BD-B178-B08C9AADC56B}" type="datetimeFigureOut">
              <a:rPr lang="es-ES" smtClean="0"/>
              <a:t>14/05/2014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C61092-97C6-47B0-8B33-E97D4D05FB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7995-133C-44BD-B178-B08C9AADC56B}" type="datetimeFigureOut">
              <a:rPr lang="es-ES" smtClean="0"/>
              <a:t>14/05/2014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1092-97C6-47B0-8B33-E97D4D05FB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7995-133C-44BD-B178-B08C9AADC56B}" type="datetimeFigureOut">
              <a:rPr lang="es-ES" smtClean="0"/>
              <a:t>14/05/2014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1092-97C6-47B0-8B33-E97D4D05FB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7995-133C-44BD-B178-B08C9AADC56B}" type="datetimeFigureOut">
              <a:rPr lang="es-ES" smtClean="0"/>
              <a:t>14/05/2014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C61092-97C6-47B0-8B33-E97D4D05FB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7995-133C-44BD-B178-B08C9AADC56B}" type="datetimeFigureOut">
              <a:rPr lang="es-ES" smtClean="0"/>
              <a:t>14/05/2014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1092-97C6-47B0-8B33-E97D4D05FB7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7995-133C-44BD-B178-B08C9AADC56B}" type="datetimeFigureOut">
              <a:rPr lang="es-ES" smtClean="0"/>
              <a:t>14/05/2014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1092-97C6-47B0-8B33-E97D4D05FB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7995-133C-44BD-B178-B08C9AADC56B}" type="datetimeFigureOut">
              <a:rPr lang="es-ES" smtClean="0"/>
              <a:t>14/05/2014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9C61092-97C6-47B0-8B33-E97D4D05FB73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7995-133C-44BD-B178-B08C9AADC56B}" type="datetimeFigureOut">
              <a:rPr lang="es-ES" smtClean="0"/>
              <a:t>14/05/2014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1092-97C6-47B0-8B33-E97D4D05FB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7995-133C-44BD-B178-B08C9AADC56B}" type="datetimeFigureOut">
              <a:rPr lang="es-ES" smtClean="0"/>
              <a:t>14/05/2014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1092-97C6-47B0-8B33-E97D4D05FB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7995-133C-44BD-B178-B08C9AADC56B}" type="datetimeFigureOut">
              <a:rPr lang="es-ES" smtClean="0"/>
              <a:t>14/05/2014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1092-97C6-47B0-8B33-E97D4D05FB7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7995-133C-44BD-B178-B08C9AADC56B}" type="datetimeFigureOut">
              <a:rPr lang="es-ES" smtClean="0"/>
              <a:t>14/05/2014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1092-97C6-47B0-8B33-E97D4D05FB73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0A7995-133C-44BD-B178-B08C9AADC56B}" type="datetimeFigureOut">
              <a:rPr lang="es-ES" smtClean="0"/>
              <a:t>14/05/2014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C61092-97C6-47B0-8B33-E97D4D05FB73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tic.educacion.es/w3/eos/MaterialesEducativos/mem2009/pequetic/index.html" TargetMode="External"/><Relationship Id="rId2" Type="http://schemas.openxmlformats.org/officeDocument/2006/relationships/hyperlink" Target="http://www.sehacesaber.org/chavales/chavales06Juegos?edad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yberkidz.pe/cyberkidz/juego.php?spelUrl=library/taal/groep3/taal2/&amp;spelNaam=Mecanograf%C3%ADa%203&amp;groep=3&amp;vak=taal" TargetMode="External"/><Relationship Id="rId3" Type="http://schemas.openxmlformats.org/officeDocument/2006/relationships/hyperlink" Target="http://www.cyberkidz.pe/cyberkidz/juego.php?spelUrl=library/taal/groep1/taal2/&amp;spelNaam=Rompecabezas%201&amp;groep=1&amp;vak=taal" TargetMode="External"/><Relationship Id="rId7" Type="http://schemas.openxmlformats.org/officeDocument/2006/relationships/hyperlink" Target="http://www.cyberkidz.pe/cyberkidz/juego.php?spelUrl=library/taal/groep3/taal1/&amp;spelNaam=Ahorcado%203&amp;groep=3&amp;vak=taal" TargetMode="External"/><Relationship Id="rId2" Type="http://schemas.openxmlformats.org/officeDocument/2006/relationships/hyperlink" Target="http://www.cyberkidz.pe/cyberkidz/juego.php?spelUrl=library/taal/groep1/taal1/&amp;spelNaam=Burbujas%20de%20letras&amp;groep=1&amp;vak=ta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yberkidz.pe/cyberkidz/juego.php?spelUrl=library/taal/groep2/taal3/&amp;spelNaam=Rompecabezas%202&amp;groep=2&amp;vak=taal" TargetMode="External"/><Relationship Id="rId5" Type="http://schemas.openxmlformats.org/officeDocument/2006/relationships/hyperlink" Target="http://www.cyberkidz.pe/cyberkidz/juego.php?spelUrl=library/taal/groep2/taal2/&amp;spelNaam=Memorama%202&amp;groep=2&amp;vak=taal" TargetMode="External"/><Relationship Id="rId4" Type="http://schemas.openxmlformats.org/officeDocument/2006/relationships/hyperlink" Target="http://www.cyberkidz.pe/cyberkidz/juego.php?spelUrl=library/taal/groep2/taal1/&amp;spelNaam=Alfabeto&amp;groep=2&amp;vak=taal" TargetMode="External"/><Relationship Id="rId9" Type="http://schemas.openxmlformats.org/officeDocument/2006/relationships/hyperlink" Target="http://www.cyberkidz.pe/cyberkidz/juego.php?spelUrl=library/taal/groep3/taal3/&amp;spelNaam=Sopa%20de%20letras%203&amp;groep=3&amp;vak=taal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yberkidz.pe/cyberkidz/juego.php?spelUrl=library/taal/groep5/taal2/&amp;spelNaam=Ahorcado%205&amp;groep=5&amp;vak=taal" TargetMode="External"/><Relationship Id="rId3" Type="http://schemas.openxmlformats.org/officeDocument/2006/relationships/hyperlink" Target="http://www.cyberkidz.pe/cyberkidz/juego.php?spelUrl=library/taal/groep4/taal1/&amp;spelNaam=Animales&amp;groep=4&amp;vak=taal" TargetMode="External"/><Relationship Id="rId7" Type="http://schemas.openxmlformats.org/officeDocument/2006/relationships/hyperlink" Target="http://www.cyberkidz.pe/cyberkidz/juego.php?spelUrl=library/taal/groep5/taal1/&amp;spelNaam=Mecanograf%C3%ADa%205&amp;groep=5&amp;vak=taal" TargetMode="External"/><Relationship Id="rId2" Type="http://schemas.openxmlformats.org/officeDocument/2006/relationships/hyperlink" Target="http://www.cyberkidz.pe/cyberkidz/juego.php?spelUrl=library/taal/groep3/taal4/&amp;spelNaam=Memorama%203&amp;groep=3&amp;vak=ta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yberkidz.pe/cyberkidz/juego.php?spelUrl=library/taal/groep4/taal4/&amp;spelNaam=Mecanograf%C3%ADa%204&amp;groep=4&amp;vak=taal" TargetMode="External"/><Relationship Id="rId5" Type="http://schemas.openxmlformats.org/officeDocument/2006/relationships/hyperlink" Target="http://www.cyberkidz.pe/cyberkidz/juego.php?spelUrl=library/taal/groep4/taal3/&amp;spelNaam=ahorcado%204&amp;groep=4&amp;vak=taal" TargetMode="External"/><Relationship Id="rId10" Type="http://schemas.openxmlformats.org/officeDocument/2006/relationships/hyperlink" Target="http://www.cyberkidz.pe/cyberkidz/juego.php?spelUrl=library/taal/groep5/taal4/&amp;spelNaam=Adivina%20la%20palabra%205&amp;groep=5&amp;vak=taal" TargetMode="External"/><Relationship Id="rId4" Type="http://schemas.openxmlformats.org/officeDocument/2006/relationships/hyperlink" Target="http://www.cyberkidz.pe/cyberkidz/juego.php?spelUrl=library/taal/groep4/taal2/&amp;spelNaam=Sopa%20de%20letras%204&amp;groep=4&amp;vak=taal" TargetMode="External"/><Relationship Id="rId9" Type="http://schemas.openxmlformats.org/officeDocument/2006/relationships/hyperlink" Target="http://www.cyberkidz.pe/cyberkidz/juego.php?spelUrl=library/taal/groep5/taal3/&amp;spelNaam=Sopa%20de%20letras%205&amp;groep=5&amp;vak=taal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yberkidz.pe/cyberkidz/juego.php?spelUrl=library/taal/groep7/taal1/&amp;spelNaam=Dichos%20y%20refranes&amp;groep=7&amp;vak=taal" TargetMode="External"/><Relationship Id="rId3" Type="http://schemas.openxmlformats.org/officeDocument/2006/relationships/hyperlink" Target="http://www.cyberkidz.pe/cyberkidz/juego.php?spelUrl=library/taal/groep6/taal2/&amp;spelNaam=Plural&amp;groep=6&amp;vak=taal" TargetMode="External"/><Relationship Id="rId7" Type="http://schemas.openxmlformats.org/officeDocument/2006/relationships/hyperlink" Target="http://www.cyberkidz.pe/cyberkidz/juego.php?spelUrl=library/taal/groep6/taal6/&amp;spelNaam=Adivina%20la%20palabra%206&amp;groep=6&amp;vak=taal" TargetMode="External"/><Relationship Id="rId2" Type="http://schemas.openxmlformats.org/officeDocument/2006/relationships/hyperlink" Target="http://www.cyberkidz.pe/cyberkidz/juego.php?spelUrl=library/taal/groep6/taal1/&amp;spelNaam=Ahorcado%206&amp;groep=6&amp;vak=ta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yberkidz.pe/cyberkidz/juego.php?spelUrl=library/taal/groep6/taal5/&amp;spelNaam=Singular&amp;groep=6&amp;vak=taal" TargetMode="External"/><Relationship Id="rId5" Type="http://schemas.openxmlformats.org/officeDocument/2006/relationships/hyperlink" Target="http://www.cyberkidz.pe/cyberkidz/juego.php?spelUrl=library/taal/groep6/taal4/&amp;spelNaam=Sopa%20de%20letras%206&amp;groep=6&amp;vak=taal" TargetMode="External"/><Relationship Id="rId4" Type="http://schemas.openxmlformats.org/officeDocument/2006/relationships/hyperlink" Target="http://www.cyberkidz.pe/cyberkidz/juego.php?spelUrl=library/taal/groep6/taal3/&amp;spelNaam=Mecanograf%C3%ADa%206&amp;groep=6&amp;vak=taal" TargetMode="External"/><Relationship Id="rId9" Type="http://schemas.openxmlformats.org/officeDocument/2006/relationships/hyperlink" Target="http://www.cyberkidz.pe/cyberkidz/juego.php?spelUrl=library/taal/groep7/taal2/&amp;spelNaam=ahorcado%207&amp;groep=7&amp;vak=taal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yberkidz.pe/cyberkidz/juego.php?spelUrl=library/taal/groep8/taal4/&amp;spelNaam=Sopa%20de%20letras%208&amp;groep=8&amp;vak=taal" TargetMode="External"/><Relationship Id="rId3" Type="http://schemas.openxmlformats.org/officeDocument/2006/relationships/hyperlink" Target="http://www.cyberkidz.pe/cyberkidz/juego.php?spelUrl=library/taal/groep7/taal4/&amp;spelNaam=Sopa%20de%20letras%207&amp;groep=7&amp;vak=taal" TargetMode="External"/><Relationship Id="rId7" Type="http://schemas.openxmlformats.org/officeDocument/2006/relationships/hyperlink" Target="http://www.cyberkidz.pe/cyberkidz/juego.php?spelUrl=library/taal/groep8/taal5/&amp;spelNaam=Adivina%20la%20palabra%208&amp;groep=8&amp;vak=taal" TargetMode="External"/><Relationship Id="rId2" Type="http://schemas.openxmlformats.org/officeDocument/2006/relationships/hyperlink" Target="http://www.cyberkidz.pe/cyberkidz/juego.php?spelUrl=library/taal/groep7/taal3/&amp;spelNaam=Mecanograf%C3%ADa%207&amp;groep=7&amp;vak=ta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yberkidz.pe/cyberkidz/juego.php?spelUrl=library/taal/groep8/taal3/&amp;spelNaam=Mecanograf%C3%ADa%208&amp;groep=8&amp;vak=taal" TargetMode="External"/><Relationship Id="rId5" Type="http://schemas.openxmlformats.org/officeDocument/2006/relationships/hyperlink" Target="http://www.cyberkidz.pe/cyberkidz/juego.php?spelUrl=library/taal/groep8/taal2/&amp;spelNaam=Ahorcado%208&amp;groep=8&amp;vak=taal" TargetMode="External"/><Relationship Id="rId4" Type="http://schemas.openxmlformats.org/officeDocument/2006/relationships/hyperlink" Target="http://www.cyberkidz.pe/cyberkidz/juego.php?spelUrl=library/taal/groep7/taal5/&amp;spelNaam=Adivina%20la%20palabra%207&amp;groep=7&amp;vak=taa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yberkidz.pe/cyberkidz/juego.php?spelUrl=library/creatief/groep1/creatief3/&amp;spelNaam=Musica%202&amp;groep=1&amp;vak=creatief" TargetMode="External"/><Relationship Id="rId2" Type="http://schemas.openxmlformats.org/officeDocument/2006/relationships/hyperlink" Target="http://www.cyberkidz.pe/cyberkidz/juego.php?spelUrl=library/creatief/groep1/creatief2/&amp;spelNaam=Musica%201&amp;groep=1&amp;vak=creatie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yberkidz.pe/cyberkidz/juego.php?spelUrl=library/creatief/groep1/creatief4/&amp;spelNaam=Musica%203&amp;groep=1&amp;vak=creatief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juegos10.com/juegos/juego/memory-food_14367.php" TargetMode="External"/><Relationship Id="rId3" Type="http://schemas.openxmlformats.org/officeDocument/2006/relationships/hyperlink" Target="http://www.mindgames.com/mindgame.php?mind=Wordspector&amp;game=142" TargetMode="External"/><Relationship Id="rId7" Type="http://schemas.openxmlformats.org/officeDocument/2006/relationships/hyperlink" Target="http://www.juegos10.com/juegos/juego/learn-abc_14356.php" TargetMode="External"/><Relationship Id="rId2" Type="http://schemas.openxmlformats.org/officeDocument/2006/relationships/hyperlink" Target="http://www.mindgames.com/mindgame.php?mind=Hangman&amp;game=15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ordgames.com/daily-word-search-medium.html" TargetMode="External"/><Relationship Id="rId5" Type="http://schemas.openxmlformats.org/officeDocument/2006/relationships/hyperlink" Target="http://www.mindgames.com/mindgame.php?mind=Word+Dimensions&amp;game=156" TargetMode="External"/><Relationship Id="rId4" Type="http://schemas.openxmlformats.org/officeDocument/2006/relationships/hyperlink" Target="http://www.mindgames.com/mindgame.php?mind=Wordit&amp;game=147" TargetMode="External"/><Relationship Id="rId9" Type="http://schemas.openxmlformats.org/officeDocument/2006/relationships/hyperlink" Target="http://www.juegos10.com/juegos/juego/the-ignorance-quiz_5737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yberkidz.pe/cyberkidz/juego.php?spelUrl=library/rekenen/groep2/rekenen1/&amp;spelNaam=Completar%201-10&amp;groep=2&amp;vak=rekenen" TargetMode="External"/><Relationship Id="rId3" Type="http://schemas.openxmlformats.org/officeDocument/2006/relationships/hyperlink" Target="http://www.cyberkidz.pe/cyberkidz/juego.php?spelUrl=library/rekenen/groep1/rekenen1/&amp;spelNaam=Cantidades&amp;groep=1&amp;vak=rekenen" TargetMode="External"/><Relationship Id="rId7" Type="http://schemas.openxmlformats.org/officeDocument/2006/relationships/hyperlink" Target="http://www.cyberkidz.pe/cyberkidz/juego.php?spelUrl=library/rekenen/groep1/rekenen5/&amp;spelNaam=Alimentar%20los%20animales&amp;groep=1&amp;vak=rekenen" TargetMode="External"/><Relationship Id="rId2" Type="http://schemas.openxmlformats.org/officeDocument/2006/relationships/hyperlink" Target="http://www.juegosarea.com/matematica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yberkidz.pe/cyberkidz/juego.php?spelUrl=library/rekenen/groep1/rekenen4/&amp;spelNaam=Tronar%20globos&amp;groep=1&amp;vak=rekenen" TargetMode="External"/><Relationship Id="rId5" Type="http://schemas.openxmlformats.org/officeDocument/2006/relationships/hyperlink" Target="http://www.cyberkidz.pe/cyberkidz/juego.php?spelUrl=library/rekenen/groep1/rekenen3/&amp;spelNaam=Pesar&amp;groep=1&amp;vak=rekenen" TargetMode="External"/><Relationship Id="rId10" Type="http://schemas.openxmlformats.org/officeDocument/2006/relationships/hyperlink" Target="http://www.cyberkidz.pe/cyberkidz/juego.php?spelUrl=library/rekenen/groep2/rekenen3/&amp;spelNaam=Bascula&amp;groep=2&amp;vak=rekenen" TargetMode="External"/><Relationship Id="rId4" Type="http://schemas.openxmlformats.org/officeDocument/2006/relationships/hyperlink" Target="http://www.cyberkidz.pe/cyberkidz/juego.php?spelUrl=library/rekenen/groep1/rekenen2/&amp;spelNaam=Buscar&amp;groep=1&amp;vak=rekenen" TargetMode="External"/><Relationship Id="rId9" Type="http://schemas.openxmlformats.org/officeDocument/2006/relationships/hyperlink" Target="http://www.cyberkidz.pe/cyberkidz/juego.php?spelUrl=library/rekenen/groep2/rekenen2/&amp;spelNaam=Contar&amp;groep=2&amp;vak=rekenen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yberkidz.pe/cyberkidz/juego.php?spelUrl=library/rekenen/groep3/rekenen4/&amp;spelNaam=Pesas&amp;groep=3&amp;vak=rekenen" TargetMode="External"/><Relationship Id="rId3" Type="http://schemas.openxmlformats.org/officeDocument/2006/relationships/hyperlink" Target="http://www.cyberkidz.pe/cyberkidz/juego.php?spelUrl=library/rekenen/groep2/rekenen5/&amp;spelNaam=F%C3%BAtbol&amp;groep=2&amp;vak=rekenen" TargetMode="External"/><Relationship Id="rId7" Type="http://schemas.openxmlformats.org/officeDocument/2006/relationships/hyperlink" Target="http://www.cyberkidz.pe/cyberkidz/juego.php?spelUrl=library/rekenen/groep3/rekenen3/&amp;spelNaam=Suma%20con%20rana%203&amp;groep=3&amp;vak=rekenen" TargetMode="External"/><Relationship Id="rId2" Type="http://schemas.openxmlformats.org/officeDocument/2006/relationships/hyperlink" Target="http://www.cyberkidz.pe/cyberkidz/juego.php?spelUrl=library/rekenen/groep2/rekenen4/&amp;spelNaam=Contar%20dedos&amp;groep=2&amp;vak=reken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yberkidz.pe/cyberkidz/juego.php?spelUrl=library/rekenen/groep3/rekenen2/&amp;spelNaam=Sumar%20hasta%2020&amp;groep=3&amp;vak=rekenen" TargetMode="External"/><Relationship Id="rId5" Type="http://schemas.openxmlformats.org/officeDocument/2006/relationships/hyperlink" Target="http://www.cyberkidz.pe/cyberkidz/juego.php?spelUrl=library/rekenen/groep3/rekenen1/&amp;spelNaam=Sumar%20hasta%2010&amp;groep=3&amp;vak=rekenen" TargetMode="External"/><Relationship Id="rId4" Type="http://schemas.openxmlformats.org/officeDocument/2006/relationships/hyperlink" Target="http://www.cyberkidz.pe/cyberkidz/juego.php?spelUrl=library/rekenen/groep2/rekenen6/&amp;spelNaam=Completar%2011-20&amp;groep=2&amp;vak=rekenen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yberkidz.pe/cyberkidz/juego.php?spelUrl=library/rekenen/groep5/rekenen3/&amp;spelNaam=Tablas%20de%20multiplicar%20del%201%20al%2010&amp;groep=5&amp;vak=rekenen" TargetMode="External"/><Relationship Id="rId3" Type="http://schemas.openxmlformats.org/officeDocument/2006/relationships/hyperlink" Target="http://www.cyberkidz.pe/cyberkidz/juego.php?spelUrl=library/rekenen/groep4/rekenen2/&amp;spelNaam=Tablas%20de%20multiplicar%203,4,6,7,8,9&amp;groep=4&amp;vak=rekenen" TargetMode="External"/><Relationship Id="rId7" Type="http://schemas.openxmlformats.org/officeDocument/2006/relationships/hyperlink" Target="http://www.cyberkidz.pe/cyberkidz/juego.php?spelUrl=library/rekenen/groep5/rekenen2/&amp;spelNaam=Comprar%20comida&amp;groep=5&amp;vak=rekenen" TargetMode="External"/><Relationship Id="rId2" Type="http://schemas.openxmlformats.org/officeDocument/2006/relationships/hyperlink" Target="http://www.cyberkidz.pe/cyberkidz/juego.php?spelUrl=library/rekenen/groep4/rekenen1/&amp;spelNaam=Tablas%20de%20multiplicar%201,2,5%20y%2010&amp;groep=4&amp;vak=reken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yberkidz.pe/cyberkidz/juego.php?spelUrl=library/rekenen/groep5/rekenen1/&amp;spelNaam=Reloj&amp;groep=5&amp;vak=rekenen" TargetMode="External"/><Relationship Id="rId5" Type="http://schemas.openxmlformats.org/officeDocument/2006/relationships/hyperlink" Target="http://www.cyberkidz.pe/cyberkidz/juego.php?spelUrl=library/rekenen/groep4/rekenen4/&amp;spelNaam=Saltos%20de%20numeros&amp;groep=4&amp;vak=rekenen" TargetMode="External"/><Relationship Id="rId4" Type="http://schemas.openxmlformats.org/officeDocument/2006/relationships/hyperlink" Target="http://www.cyberkidz.pe/cyberkidz/juego.php?spelUrl=library/rekenen/groep4/rekenen3/&amp;spelNaam=Suma%20con%20rana%204&amp;groep=4&amp;vak=rekenen" TargetMode="External"/><Relationship Id="rId9" Type="http://schemas.openxmlformats.org/officeDocument/2006/relationships/hyperlink" Target="http://www.cyberkidz.pe/cyberkidz/juego.php?spelUrl=library/rekenen/groep5/rekenen4/&amp;spelNaam=Regla&amp;groep=5&amp;vak=rekenen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yberkidz.pe/cyberkidz/juego.php?spelUrl=library/rekenen/groep7/rekenen2/&amp;spelNaam=Multiplicar%20y%20dividir&amp;groep=7&amp;vak=rekenen" TargetMode="External"/><Relationship Id="rId3" Type="http://schemas.openxmlformats.org/officeDocument/2006/relationships/hyperlink" Target="http://www.cyberkidz.pe/cyberkidz/juego.php?spelUrl=library/rekenen/groep6/rekenen2/&amp;spelNaam=Suma%20y%20resta&amp;groep=6&amp;vak=rekenen" TargetMode="External"/><Relationship Id="rId7" Type="http://schemas.openxmlformats.org/officeDocument/2006/relationships/hyperlink" Target="http://www.cyberkidz.pe/cyberkidz/juego.php?spelUrl=library/rekenen/groep7/rekenen1/&amp;spelNaam=Taxi&amp;groep=7&amp;vak=rekenen" TargetMode="External"/><Relationship Id="rId2" Type="http://schemas.openxmlformats.org/officeDocument/2006/relationships/hyperlink" Target="http://www.cyberkidz.pe/cyberkidz/juego.php?spelUrl=library/rekenen/groep5/rekenen5/&amp;spelNaam=Ducha%20suma&amp;groep=5&amp;vak=reken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yberkidz.pe/cyberkidz/juego.php?spelUrl=library/rekenen/groep6/rekenen5/&amp;spelNaam=Distancias&amp;groep=6&amp;vak=rekenen" TargetMode="External"/><Relationship Id="rId5" Type="http://schemas.openxmlformats.org/officeDocument/2006/relationships/hyperlink" Target="http://www.cyberkidz.pe/cyberkidz/juego.php?spelUrl=library/rekenen/groep6/rekenen4/&amp;spelNaam=Porcentajes&amp;groep=6&amp;vak=rekenen" TargetMode="External"/><Relationship Id="rId10" Type="http://schemas.openxmlformats.org/officeDocument/2006/relationships/hyperlink" Target="http://www.cyberkidz.pe/cyberkidz/juego.php?spelUrl=library/rekenen/groep7/rekenen4/&amp;spelNaam=Porcentajes%201&amp;groep=7&amp;vak=rekenen" TargetMode="External"/><Relationship Id="rId4" Type="http://schemas.openxmlformats.org/officeDocument/2006/relationships/hyperlink" Target="http://www.cyberkidz.pe/cyberkidz/juego.php?spelUrl=library/rekenen/groep6/rekenen3/&amp;spelNaam=Cantidades%20de%20agua&amp;groep=6&amp;vak=rekenen" TargetMode="External"/><Relationship Id="rId9" Type="http://schemas.openxmlformats.org/officeDocument/2006/relationships/hyperlink" Target="http://www.cyberkidz.pe/cyberkidz/juego.php?spelUrl=library/rekenen/groep7/rekenen3/&amp;spelNaam=Fracciones&amp;groep=7&amp;vak=rekene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yberkidz.pe/cyberkidz/juego.php?spelUrl=library/rekenen/groep8/rekenen2/&amp;spelNaam=Sembrar%20pasto&amp;groep=8&amp;vak=rekenen" TargetMode="External"/><Relationship Id="rId2" Type="http://schemas.openxmlformats.org/officeDocument/2006/relationships/hyperlink" Target="http://www.cyberkidz.pe/cyberkidz/juego.php?spelUrl=library/rekenen/groep8/rekenen1/&amp;spelNaam=C%C3%A1lculo%20mental&amp;groep=8&amp;vak=reken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uegosdelogica.net/" TargetMode="External"/><Relationship Id="rId5" Type="http://schemas.openxmlformats.org/officeDocument/2006/relationships/hyperlink" Target="http://www.cyberkidz.pe/cyberkidz/juego.php?spelUrl=library/rekenen/groep8/rekenen4/&amp;spelNaam=Acertijos%20matem%C3%A1ticos&amp;groep=8&amp;vak=rekenen" TargetMode="External"/><Relationship Id="rId4" Type="http://schemas.openxmlformats.org/officeDocument/2006/relationships/hyperlink" Target="http://www.cyberkidz.pe/cyberkidz/juego.php?spelUrl=library/rekenen/groep8/rekenen3/&amp;spelNaam=Porcentajes%202&amp;groep=8&amp;vak=rekenen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yberkidz.pe/cyberkidz/juego.php?spelUrl=library/wetenschap/groep5/wetenschap1/&amp;spelNaam=Animales%20especiales&amp;groep=5&amp;vak=wetenschap" TargetMode="External"/><Relationship Id="rId3" Type="http://schemas.openxmlformats.org/officeDocument/2006/relationships/hyperlink" Target="http://www.cyberkidz.pe/cyberkidz/juego.php?spelUrl=library/wetenschap/groep1/wetenschap1/&amp;spelNaam=alimentos%20para%20animales&amp;groep=1&amp;vak=wetenschap" TargetMode="External"/><Relationship Id="rId7" Type="http://schemas.openxmlformats.org/officeDocument/2006/relationships/hyperlink" Target="http://www.cyberkidz.pe/cyberkidz/juego.php?spelUrl=library/wetenschap/groep4/wetenschap3/&amp;spelNaam=Animales%20de%20puntos&amp;groep=4&amp;vak=wetenschap" TargetMode="External"/><Relationship Id="rId2" Type="http://schemas.openxmlformats.org/officeDocument/2006/relationships/hyperlink" Target="http://contenidos.educarex.es/mci/2005/31/fil/laoc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yberkidz.pe/cyberkidz/juego.php?spelUrl=library/wetenschap/groep4/wetenschap2/&amp;spelNaam=Limpieza%20de%20animales&amp;groep=4&amp;vak=wetenschap" TargetMode="External"/><Relationship Id="rId5" Type="http://schemas.openxmlformats.org/officeDocument/2006/relationships/hyperlink" Target="http://www.cyberkidz.pe/cyberkidz/juego.php?spelUrl=library/wetenschap/groep4/wetenschap1/&amp;spelNaam=Partes%20del%20cuerpo&amp;groep=4&amp;vak=wetenschap" TargetMode="External"/><Relationship Id="rId4" Type="http://schemas.openxmlformats.org/officeDocument/2006/relationships/hyperlink" Target="http://www.cyberkidz.pe/cyberkidz/juego.php?spelUrl=library/wetenschap/groep3/wetenschap1/&amp;spelNaam=Esqueleto%20rompe%20cabezas&amp;groep=3&amp;vak=wetenschap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contenidos.educarex.es/mci/2005/31/fil/laoca.html" TargetMode="External"/><Relationship Id="rId3" Type="http://schemas.openxmlformats.org/officeDocument/2006/relationships/hyperlink" Target="http://www.cyberkidz.pe/cyberkidz/juego.php?spelUrl=library/wetenschap/groep7/wetenschap2/&amp;spelNaam=Shockwave&amp;groep=7&amp;vak=wetenschap" TargetMode="External"/><Relationship Id="rId7" Type="http://schemas.openxmlformats.org/officeDocument/2006/relationships/hyperlink" Target="http://www.cyberkidz.pe/cyberkidz/juego.php?spelUrl=library/wetenschap/groep8/wetenschap2/&amp;spelNaam=El%20ojo&amp;groep=8&amp;vak=wetenschap" TargetMode="External"/><Relationship Id="rId2" Type="http://schemas.openxmlformats.org/officeDocument/2006/relationships/hyperlink" Target="http://www.cyberkidz.pe/cyberkidz/juego.php?spelUrl=library/wetenschap/groep6/wetenschap1/&amp;spelNaam=Sistema%20solar&amp;groep=6&amp;vak=wetenscha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yberkidz.pe/cyberkidz/juego.php?spelUrl=library/wetenschap/groep8/wetenschap1/&amp;spelNaam=Esqueleto&amp;groep=8&amp;vak=wetenschap" TargetMode="External"/><Relationship Id="rId5" Type="http://schemas.openxmlformats.org/officeDocument/2006/relationships/hyperlink" Target="http://www.cyberkidz.pe/cyberkidz/juego.php?spelUrl=library/wetenschap/groep7/wetenschap3/&amp;spelNaam=Mam%C3%ADferos&amp;groep=7&amp;vak=wetenschap" TargetMode="External"/><Relationship Id="rId4" Type="http://schemas.openxmlformats.org/officeDocument/2006/relationships/hyperlink" Target="http://www.cyberkidz.pe/cyberkidz/juego.php?spelUrl=library/wetenschap/groep7/wetenschap1/&amp;spelNaam=Animales%20marinos&amp;groep=7&amp;vak=wetenscha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838473"/>
            <a:ext cx="7416824" cy="790327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Programas EDUCATIVOS en internet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458200" cy="914400"/>
          </a:xfrm>
        </p:spPr>
        <p:txBody>
          <a:bodyPr>
            <a:normAutofit fontScale="25000" lnSpcReduction="20000"/>
          </a:bodyPr>
          <a:lstStyle/>
          <a:p>
            <a:r>
              <a:rPr lang="es-ES" sz="8000" dirty="0">
                <a:solidFill>
                  <a:schemeClr val="tx1"/>
                </a:solidFill>
              </a:rPr>
              <a:t>Un programa educativo es un </a:t>
            </a:r>
            <a:r>
              <a:rPr lang="es-ES" sz="8000" dirty="0" smtClean="0">
                <a:solidFill>
                  <a:schemeClr val="tx1"/>
                </a:solidFill>
              </a:rPr>
              <a:t>documento </a:t>
            </a:r>
            <a:r>
              <a:rPr lang="es-ES" sz="8000" dirty="0">
                <a:solidFill>
                  <a:schemeClr val="tx1"/>
                </a:solidFill>
              </a:rPr>
              <a:t>que permite organizar y detallar un proceso pedagógico. El programa brinda orientación al docente respecto a los contenidos que debe impartir, la forma en que tiene que desarrollar su actividad de enseñanza y los objetivos a conseguir.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  <a:p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924944"/>
            <a:ext cx="4464496" cy="347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80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548680"/>
            <a:ext cx="8686800" cy="5531445"/>
          </a:xfrm>
        </p:spPr>
        <p:txBody>
          <a:bodyPr/>
          <a:lstStyle/>
          <a:p>
            <a:r>
              <a:rPr lang="es-ES" dirty="0"/>
              <a:t>Pedagogía Infantil</a:t>
            </a:r>
          </a:p>
          <a:p>
            <a:pPr marL="0" indent="0">
              <a:buNone/>
            </a:pPr>
            <a:endParaRPr lang="es-ES" sz="1500" dirty="0" smtClean="0">
              <a:hlinkClick r:id="rId2"/>
            </a:endParaRPr>
          </a:p>
          <a:p>
            <a:pPr marL="0" indent="0">
              <a:buNone/>
            </a:pPr>
            <a:r>
              <a:rPr lang="es-ES" sz="1500" dirty="0" smtClean="0">
                <a:hlinkClick r:id="rId2"/>
              </a:rPr>
              <a:t>http</a:t>
            </a:r>
            <a:r>
              <a:rPr lang="es-ES" sz="1500" dirty="0">
                <a:hlinkClick r:id="rId2"/>
              </a:rPr>
              <a:t>://www.sehacesaber.org/chavales/chavales06Juegos?edad=1</a:t>
            </a:r>
            <a:endParaRPr lang="es-ES" sz="1500" dirty="0"/>
          </a:p>
          <a:p>
            <a:pPr marL="0" indent="0">
              <a:buNone/>
            </a:pPr>
            <a:endParaRPr lang="es-ES" sz="1500" dirty="0" smtClean="0">
              <a:hlinkClick r:id="rId3"/>
            </a:endParaRPr>
          </a:p>
          <a:p>
            <a:pPr marL="0" indent="0">
              <a:buNone/>
            </a:pPr>
            <a:r>
              <a:rPr lang="es-ES" sz="1500" dirty="0" smtClean="0">
                <a:hlinkClick r:id="rId3"/>
              </a:rPr>
              <a:t>http</a:t>
            </a:r>
            <a:r>
              <a:rPr lang="es-ES" sz="1500" dirty="0">
                <a:hlinkClick r:id="rId3"/>
              </a:rPr>
              <a:t>://ntic.educacion.es/w3/eos/MaterialesEducativos/mem2009/pequetic/index.html</a:t>
            </a:r>
            <a:endParaRPr lang="es-ES" sz="15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3574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260648"/>
            <a:ext cx="8812088" cy="6336704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Lengua Castellana</a:t>
            </a:r>
          </a:p>
          <a:p>
            <a:pPr marL="0" indent="0">
              <a:buNone/>
            </a:pPr>
            <a:r>
              <a:rPr lang="es-ES" sz="2000" dirty="0" smtClean="0"/>
              <a:t>4- 6 años</a:t>
            </a:r>
          </a:p>
          <a:p>
            <a:pPr marL="0" indent="0">
              <a:buNone/>
            </a:pPr>
            <a:r>
              <a:rPr lang="es-ES" sz="1500" dirty="0" smtClean="0">
                <a:hlinkClick r:id="rId2"/>
              </a:rPr>
              <a:t>http://www.cyberkidz.pe/cyberkidz/juego.php?spelUrl=library/taal/groep1/taal1/&amp;spelNaam=Burbujas%20de%20letras&amp;groep=1&amp;vak=taal</a:t>
            </a:r>
            <a:endParaRPr lang="es-ES" sz="1500" dirty="0" smtClean="0"/>
          </a:p>
          <a:p>
            <a:pPr marL="0" indent="0">
              <a:buNone/>
            </a:pPr>
            <a:endParaRPr lang="es-ES" sz="1500" dirty="0" smtClean="0"/>
          </a:p>
          <a:p>
            <a:pPr marL="0" indent="0">
              <a:buNone/>
            </a:pPr>
            <a:r>
              <a:rPr lang="es-ES" sz="1500" dirty="0" smtClean="0">
                <a:hlinkClick r:id="rId3"/>
              </a:rPr>
              <a:t>http://www.cyberkidz.pe/cyberkidz/juego.php?spelUrl=library/taal/groep1/taal2/&amp;spelNaam=Rompecabezas%201&amp;groep=1&amp;vak=taal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4"/>
              </a:rPr>
              <a:t>http://www.cyberkidz.pe/cyberkidz/juego.php?spelUrl=library/taal/groep2/taal1/&amp;spelNaam=Alfabeto&amp;groep=2&amp;vak=taal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5"/>
              </a:rPr>
              <a:t>http://www.cyberkidz.pe/cyberkidz/juego.php?spelUrl=library/taal/groep2/taal2/&amp;spelNaam=Memorama%202&amp;groep=2&amp;vak=taal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6"/>
              </a:rPr>
              <a:t>http://www.cyberkidz.pe/cyberkidz/juego.php?spelUrl=library/taal/groep2/taal3/&amp;spelNaam=Rompecabezas%202&amp;groep=2&amp;vak=taal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7"/>
              </a:rPr>
              <a:t>http://www.cyberkidz.pe/cyberkidz/juego.php?spelUrl=library/taal/groep3/taal1/&amp;spelNaam=Ahorcado%203&amp;groep=3&amp;vak=taal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8"/>
              </a:rPr>
              <a:t>http://www.cyberkidz.pe/cyberkidz/juego.php?spelUrl=library/taal/groep3/taal2/&amp;spelNaam=Mecanograf%C3%ADa%203&amp;groep=3&amp;vak=taal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9"/>
              </a:rPr>
              <a:t>http://www.cyberkidz.pe/cyberkidz/juego.php?spelUrl=library/taal/groep3/taal3/&amp;spelNaam=Sopa%20de%20letras%203&amp;groep=3&amp;vak=taal</a:t>
            </a:r>
            <a:endParaRPr lang="es-ES" sz="15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41966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260648"/>
            <a:ext cx="8740080" cy="64087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sz="1500" dirty="0" smtClean="0">
                <a:hlinkClick r:id="rId2"/>
              </a:rPr>
              <a:t>http://www.cyberkidz.pe/cyberkidz/juego.php?spelUrl=library/taal/groep3/taal4/&amp;spelNaam=Memorama%203&amp;groep=3&amp;vak=taal</a:t>
            </a:r>
            <a:endParaRPr lang="es-ES" sz="1500" dirty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 smtClean="0"/>
              <a:t>7- 9 años</a:t>
            </a:r>
          </a:p>
          <a:p>
            <a:pPr marL="0" indent="0">
              <a:buNone/>
            </a:pPr>
            <a:r>
              <a:rPr lang="es-ES" sz="1600" dirty="0" smtClean="0">
                <a:hlinkClick r:id="rId3"/>
              </a:rPr>
              <a:t>http://www.cyberkidz.pe/cyberkidz/juego.php?spelUrl=library/taal/groep4/taal1/&amp;spelNaam=Animales&amp;groep=4&amp;vak=taal</a:t>
            </a:r>
            <a:endParaRPr lang="es-ES" sz="1600" dirty="0" smtClean="0"/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r>
              <a:rPr lang="es-ES" sz="1600" dirty="0" smtClean="0">
                <a:hlinkClick r:id="rId4"/>
              </a:rPr>
              <a:t>http://www.cyberkidz.pe/cyberkidz/juego.php?spelUrl=library/taal/groep4/taal2/&amp;spelNaam=Sopa%20de%20letras%204&amp;groep=4&amp;vak=taal</a:t>
            </a:r>
            <a:endParaRPr lang="es-ES" sz="1600" dirty="0" smtClean="0"/>
          </a:p>
          <a:p>
            <a:pPr marL="0" indent="0">
              <a:buNone/>
            </a:pPr>
            <a:endParaRPr lang="es-ES" sz="1600" dirty="0" smtClean="0">
              <a:hlinkClick r:id="rId5"/>
            </a:endParaRPr>
          </a:p>
          <a:p>
            <a:pPr marL="0" indent="0">
              <a:buNone/>
            </a:pPr>
            <a:r>
              <a:rPr lang="es-ES" sz="1600" dirty="0" smtClean="0">
                <a:hlinkClick r:id="rId5"/>
              </a:rPr>
              <a:t>http://www.cyberkidz.pe/cyberkidz/juego.php?spelUrl=library/taal/groep4/taal3/&amp;spelNaam=ahorcado%204&amp;groep=4&amp;vak=taal</a:t>
            </a:r>
            <a:endParaRPr lang="es-ES" sz="1600" dirty="0" smtClean="0"/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r>
              <a:rPr lang="es-ES" sz="1600" dirty="0" smtClean="0">
                <a:hlinkClick r:id="rId6"/>
              </a:rPr>
              <a:t>http://www.cyberkidz.pe/cyberkidz/juego.php?spelUrl=library/taal/groep4/taal4/&amp;spelNaam=Mecanograf%C3%ADa%204&amp;groep=4&amp;vak=taal</a:t>
            </a:r>
            <a:endParaRPr lang="es-ES" sz="1600" dirty="0" smtClean="0"/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r>
              <a:rPr lang="es-ES" sz="1600" dirty="0" smtClean="0">
                <a:hlinkClick r:id="rId7"/>
              </a:rPr>
              <a:t>http://www.cyberkidz.pe/cyberkidz/juego.php?spelUrl=library/taal/groep5/taal1/&amp;spelNaam=Mecanograf%C3%ADa%205&amp;groep=5&amp;vak=taal</a:t>
            </a:r>
            <a:endParaRPr lang="es-ES" sz="1600" dirty="0" smtClean="0"/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r>
              <a:rPr lang="es-ES" sz="1600" dirty="0" smtClean="0">
                <a:hlinkClick r:id="rId8"/>
              </a:rPr>
              <a:t>http://www.cyberkidz.pe/cyberkidz/juego.php?spelUrl=library/taal/groep5/taal2/&amp;spelNaam=Ahorcado%205&amp;groep=5&amp;vak=taal</a:t>
            </a:r>
            <a:endParaRPr lang="es-ES" sz="1600" dirty="0" smtClean="0"/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r>
              <a:rPr lang="es-ES" sz="1600" dirty="0" smtClean="0">
                <a:hlinkClick r:id="rId9"/>
              </a:rPr>
              <a:t>http://www.cyberkidz.pe/cyberkidz/juego.php?spelUrl=library/taal/groep5/taal3/&amp;spelNaam=Sopa%20de%20letras%205&amp;groep=5&amp;vak=taal</a:t>
            </a:r>
            <a:endParaRPr lang="es-ES" sz="1600" dirty="0" smtClean="0"/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r>
              <a:rPr lang="es-ES" sz="1600" dirty="0" smtClean="0">
                <a:hlinkClick r:id="rId10"/>
              </a:rPr>
              <a:t>http://www.cyberkidz.pe/cyberkidz/juego.php?spelUrl=library/taal/groep5/taal4/&amp;spelNaam=Adivina%20la%20palabra%205&amp;groep=5&amp;vak=taal</a:t>
            </a:r>
            <a:endParaRPr lang="es-ES" sz="1600" dirty="0"/>
          </a:p>
          <a:p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1333525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260648"/>
            <a:ext cx="8812088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1500" dirty="0" smtClean="0">
                <a:hlinkClick r:id="rId2"/>
              </a:rPr>
              <a:t>http://www.cyberkidz.pe/cyberkidz/juego.php?spelUrl=library/taal/groep6/taal1/&amp;spelNaam=Ahorcado%206&amp;groep=6&amp;vak=taal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3"/>
              </a:rPr>
              <a:t>http://www.cyberkidz.pe/cyberkidz/juego.php?spelUrl=library/taal/groep6/taal2/&amp;spelNaam=Plural&amp;groep=6&amp;vak=taal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4"/>
              </a:rPr>
              <a:t>http://www.cyberkidz.pe/cyberkidz/juego.php?spelUrl=library/taal/groep6/taal3/&amp;spelNaam=Mecanograf%C3%ADa%206&amp;groep=6&amp;vak=taal</a:t>
            </a:r>
            <a:endParaRPr lang="es-ES" sz="1500" dirty="0" smtClean="0"/>
          </a:p>
          <a:p>
            <a:pPr marL="0" indent="0">
              <a:buNone/>
            </a:pPr>
            <a:endParaRPr lang="es-ES" sz="1500" dirty="0" smtClean="0"/>
          </a:p>
          <a:p>
            <a:pPr marL="0" indent="0">
              <a:buNone/>
            </a:pPr>
            <a:r>
              <a:rPr lang="es-ES" sz="1500" dirty="0" smtClean="0">
                <a:hlinkClick r:id="rId5"/>
              </a:rPr>
              <a:t>http://www.cyberkidz.pe/cyberkidz/juego.php?spelUrl=library/taal/groep6/taal4/&amp;spelNaam=Sopa%20de%20letras%206&amp;groep=6&amp;vak=taal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6"/>
              </a:rPr>
              <a:t>http://www.cyberkidz.pe/cyberkidz/juego.php?spelUrl=library/taal/groep6/taal5/&amp;spelNaam=Singular&amp;groep=6&amp;vak=taal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7"/>
              </a:rPr>
              <a:t>http://www.cyberkidz.pe/cyberkidz/juego.php?spelUrl=library/taal/groep6/taal6/&amp;spelNaam=Adivina%20la%20palabra%206&amp;groep=6&amp;vak=taal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2000" dirty="0" smtClean="0"/>
              <a:t>10 años en adelante</a:t>
            </a:r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8"/>
              </a:rPr>
              <a:t>http://www.cyberkidz.pe/cyberkidz/juego.php?spelUrl=library/taal/groep7/taal1/&amp;spelNaam=Dichos%20y%20refranes&amp;groep=7&amp;vak=taal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9"/>
              </a:rPr>
              <a:t>http://www.cyberkidz.pe/cyberkidz/juego.php?spelUrl=library/taal/groep7/taal2/&amp;spelNaam=ahorcado%207&amp;groep=7&amp;vak=taal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3577481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88640"/>
            <a:ext cx="8812088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500" dirty="0" smtClean="0">
                <a:hlinkClick r:id="rId2"/>
              </a:rPr>
              <a:t>http://www.cyberkidz.pe/cyberkidz/juego.php?spelUrl=library/taal/groep7/taal3/&amp;spelNaam=Mecanograf%C3%ADa%207&amp;groep=7&amp;vak=taal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3"/>
              </a:rPr>
              <a:t>http://www.cyberkidz.pe/cyberkidz/juego.php?spelUrl=library/taal/groep7/taal4/&amp;spelNaam=Sopa%20de%20letras%207&amp;groep=7&amp;vak=taal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4"/>
              </a:rPr>
              <a:t>http://www.cyberkidz.pe/cyberkidz/juego.php?spelUrl=library/taal/groep7/taal5/&amp;spelNaam=Adivina%20la%20palabra%207&amp;groep=7&amp;vak=taal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5"/>
              </a:rPr>
              <a:t>http://www.cyberkidz.pe/cyberkidz/juego.php?spelUrl=library/taal/groep8/taal2/&amp;spelNaam=Ahorcado%208&amp;groep=8&amp;vak=taal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6"/>
              </a:rPr>
              <a:t>http://www.cyberkidz.pe/cyberkidz/juego.php?spelUrl=library/taal/groep8/taal3/&amp;spelNaam=Mecanograf%C3%ADa%208&amp;groep=8&amp;vak=taal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7"/>
              </a:rPr>
              <a:t>http://www.cyberkidz.pe/cyberkidz/juego.php?spelUrl=library/taal/groep8/taal5/&amp;spelNaam=Adivina%20la%20palabra%208&amp;groep=8&amp;vak=taal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8"/>
              </a:rPr>
              <a:t>http://www.cyberkidz.pe/cyberkidz/juego.php?spelUrl=library/taal/groep8/taal4/&amp;spelNaam=Sopa%20de%20letras%208&amp;groep=8&amp;vak=taal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87775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332656"/>
            <a:ext cx="874008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dirty="0" smtClean="0"/>
              <a:t>Licenciatura en Artes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 smtClean="0">
                <a:hlinkClick r:id="rId2"/>
              </a:rPr>
              <a:t>http://www.cyberkidz.pe/cyberkidz/juego.php?spelUrl=library/creatief/groep1/creatief2/&amp;spelNaam=Musica%201&amp;groep=1&amp;vak=creatief</a:t>
            </a: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 smtClean="0">
                <a:hlinkClick r:id="rId3"/>
              </a:rPr>
              <a:t>http://www.cyberkidz.pe/cyberkidz/juego.php?spelUrl=library/creatief/groep1/creatief3/&amp;spelNaam=Musica%202&amp;groep=1&amp;vak=creatief</a:t>
            </a: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 smtClean="0">
                <a:hlinkClick r:id="rId4"/>
              </a:rPr>
              <a:t>http://www.cyberkidz.pe/cyberkidz/juego.php?spelUrl=library/creatief/groep1/creatief4/&amp;spelNaam=Musica%203&amp;groep=1&amp;vak=creatief</a:t>
            </a: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915931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332656"/>
            <a:ext cx="8884096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dirty="0" smtClean="0"/>
              <a:t>Licenciatura </a:t>
            </a:r>
            <a:r>
              <a:rPr lang="es-ES" sz="2000" smtClean="0"/>
              <a:t>en Legua </a:t>
            </a:r>
            <a:r>
              <a:rPr lang="es-ES" sz="2000" dirty="0" smtClean="0"/>
              <a:t>Extranjera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1500" dirty="0" smtClean="0">
                <a:hlinkClick r:id="rId2"/>
              </a:rPr>
              <a:t>http://www.mindgames.com/mindgame.php?mind=Hangman&amp;game=150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3"/>
              </a:rPr>
              <a:t>http://www.mindgames.com/mindgame.php?mind=Wordspector&amp;game=142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4"/>
              </a:rPr>
              <a:t>http://www.mindgames.com/mindgame.php?mind=Wordit&amp;game=147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5"/>
              </a:rPr>
              <a:t>http://www.mindgames.com/mindgame.php?mind=Word+Dimensions&amp;game=156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6"/>
              </a:rPr>
              <a:t>http://www.wordgames.com/daily-word-search-medium.html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7"/>
              </a:rPr>
              <a:t>http://www.juegos10.com/juegos/juego/learn-abc_14356.php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8"/>
              </a:rPr>
              <a:t>http://www.juegos10.com/juegos/juego/memory-food_14367.php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9"/>
              </a:rPr>
              <a:t>http://www.juegos10.com/juegos/juego/the-ignorance-quiz_5737.php</a:t>
            </a:r>
            <a:endParaRPr lang="es-ES" sz="15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23942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67744" y="2446784"/>
            <a:ext cx="4536504" cy="838200"/>
          </a:xfrm>
        </p:spPr>
        <p:txBody>
          <a:bodyPr>
            <a:noAutofit/>
          </a:bodyPr>
          <a:lstStyle/>
          <a:p>
            <a:r>
              <a:rPr lang="es-ES" sz="7200" dirty="0" smtClean="0"/>
              <a:t>actividad</a:t>
            </a:r>
            <a:endParaRPr lang="es-ES" sz="7200" dirty="0"/>
          </a:p>
        </p:txBody>
      </p:sp>
    </p:spTree>
    <p:extLst>
      <p:ext uri="{BB962C8B-B14F-4D97-AF65-F5344CB8AC3E}">
        <p14:creationId xmlns:p14="http://schemas.microsoft.com/office/powerpoint/2010/main" val="448531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192688"/>
          </a:xfrm>
        </p:spPr>
        <p:txBody>
          <a:bodyPr>
            <a:normAutofit fontScale="70000" lnSpcReduction="20000"/>
          </a:bodyPr>
          <a:lstStyle/>
          <a:p>
            <a:r>
              <a:rPr lang="es-ES" sz="4100" dirty="0" smtClean="0"/>
              <a:t>Matemáticas</a:t>
            </a:r>
            <a:endParaRPr lang="es-ES" sz="4100" dirty="0" smtClean="0">
              <a:hlinkClick r:id="rId2"/>
            </a:endParaRP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600" dirty="0" smtClean="0"/>
              <a:t>4- 6 años</a:t>
            </a:r>
          </a:p>
          <a:p>
            <a:pPr marL="0" indent="0">
              <a:buNone/>
            </a:pPr>
            <a:r>
              <a:rPr lang="es-ES" sz="2000" dirty="0" smtClean="0">
                <a:hlinkClick r:id="rId3"/>
              </a:rPr>
              <a:t>http://www.cyberkidz.pe/cyberkidz/juego.php?spelUrl=library/rekenen/groep1/rekenen1/&amp;spelNaam=Cantidades&amp;groep=1&amp;vak=rekenen</a:t>
            </a: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 smtClean="0">
                <a:hlinkClick r:id="rId4"/>
              </a:rPr>
              <a:t>http://www.cyberkidz.pe/cyberkidz/juego.php?spelUrl=library/rekenen/groep1/rekenen2/&amp;spelNaam=Buscar&amp;groep=1&amp;vak=rekenen</a:t>
            </a: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 smtClean="0">
                <a:hlinkClick r:id="rId5"/>
              </a:rPr>
              <a:t>http://www.cyberkidz.pe/cyberkidz/juego.php?spelUrl=library/rekenen/groep1/rekenen3/&amp;spelNaam=Pesar&amp;groep=1&amp;vak=rekenen</a:t>
            </a: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 smtClean="0">
                <a:hlinkClick r:id="rId6"/>
              </a:rPr>
              <a:t>http://www.cyberkidz.pe/cyberkidz/juego.php?spelUrl=library/rekenen/groep1/rekenen4/&amp;spelNaam=Tronar%20globos&amp;groep=1&amp;vak=rekenen</a:t>
            </a: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 smtClean="0">
                <a:hlinkClick r:id="rId7"/>
              </a:rPr>
              <a:t>http://www.cyberkidz.pe/cyberkidz/juego.php?spelUrl=library/rekenen/groep1/rekenen5/&amp;spelNaam=Alimentar%20los%20animales&amp;groep=1&amp;vak=rekenen</a:t>
            </a: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 smtClean="0">
                <a:hlinkClick r:id="rId8"/>
              </a:rPr>
              <a:t>http://www.cyberkidz.pe/cyberkidz/juego.php?spelUrl=library/rekenen/groep2/rekenen1/&amp;spelNaam=Completar%201-10&amp;groep=2&amp;vak=rekenen</a:t>
            </a: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 smtClean="0">
                <a:hlinkClick r:id="rId9"/>
              </a:rPr>
              <a:t>http://www.cyberkidz.pe/cyberkidz/juego.php?spelUrl=library/rekenen/groep2/rekenen2/&amp;spelNaam=Contar&amp;groep=2&amp;vak=rekenen</a:t>
            </a:r>
            <a:endParaRPr lang="es-ES" sz="2000" dirty="0" smtClean="0"/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dirty="0" smtClean="0">
                <a:hlinkClick r:id="rId10"/>
              </a:rPr>
              <a:t>http://www.cyberkidz.pe/cyberkidz/juego.php?spelUrl=library/rekenen/groep2/rekenen3/&amp;spelNaam=Bascula&amp;groep=2&amp;vak=rekenen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6713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476672"/>
            <a:ext cx="874008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500" dirty="0" smtClean="0">
                <a:hlinkClick r:id="rId2"/>
              </a:rPr>
              <a:t>http://www.cyberkidz.pe/cyberkidz/juego.php?spelUrl=library/rekenen/groep2/rekenen4/&amp;spelNaam=Contar%20dedos&amp;groep=2&amp;vak=rekenen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3"/>
              </a:rPr>
              <a:t>http://www.cyberkidz.pe/cyberkidz/juego.php?spelUrl=library/rekenen/groep2/rekenen5/&amp;spelNaam=F%C3%BAtbol&amp;groep=2&amp;vak=rekenen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4"/>
              </a:rPr>
              <a:t>http://www.cyberkidz.pe/cyberkidz/juego.php?spelUrl=library/rekenen/groep2/rekenen6/&amp;spelNaam=Completar%2011-20&amp;groep=2&amp;vak=rekenen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5"/>
              </a:rPr>
              <a:t>http://www.cyberkidz.pe/cyberkidz/juego.php?spelUrl=library/rekenen/groep3/rekenen1/&amp;spelNaam=Sumar%20hasta%2010&amp;groep=3&amp;vak=rekenen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6"/>
              </a:rPr>
              <a:t>http://www.cyberkidz.pe/cyberkidz/juego.php?spelUrl=library/rekenen/groep3/rekenen2/&amp;spelNaam=Sumar%20hasta%2020&amp;groep=3&amp;vak=rekenen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7"/>
              </a:rPr>
              <a:t>http://www.cyberkidz.pe/cyberkidz/juego.php?spelUrl=library/rekenen/groep3/rekenen3/&amp;spelNaam=Suma%20con%20rana%203&amp;groep=3&amp;vak=rekenen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8"/>
              </a:rPr>
              <a:t>http://www.cyberkidz.pe/cyberkidz/juego.php?spelUrl=library/rekenen/groep3/rekenen4/&amp;spelNaam=Pesas&amp;groep=3&amp;vak=rekenen</a:t>
            </a:r>
            <a:endParaRPr lang="es-ES" sz="15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935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404664"/>
            <a:ext cx="8812088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3500" dirty="0" smtClean="0"/>
              <a:t>7- 9 años</a:t>
            </a:r>
          </a:p>
          <a:p>
            <a:pPr marL="0" indent="0">
              <a:buNone/>
            </a:pPr>
            <a:r>
              <a:rPr lang="es-ES" sz="1600" dirty="0" smtClean="0">
                <a:hlinkClick r:id="rId2"/>
              </a:rPr>
              <a:t>http://www.cyberkidz.pe/cyberkidz/juego.php?spelUrl=library/rekenen/groep4/rekenen1/&amp;spelNaam=Tablas%20de%20multiplicar%201,2,5%20y%2010&amp;groep=4&amp;vak=rekenen</a:t>
            </a:r>
            <a:endParaRPr lang="es-ES" sz="1600" dirty="0" smtClean="0"/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r>
              <a:rPr lang="es-ES" sz="1600" dirty="0" smtClean="0">
                <a:hlinkClick r:id="rId3"/>
              </a:rPr>
              <a:t>http://www.cyberkidz.pe/cyberkidz/juego.php?spelUrl=library/rekenen/groep4/rekenen2/&amp;spelNaam=Tablas%20de%20multiplicar%203,4,6,7,8,9&amp;groep=4&amp;vak=rekenen</a:t>
            </a:r>
            <a:endParaRPr lang="es-ES" sz="1600" dirty="0" smtClean="0"/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r>
              <a:rPr lang="es-ES" sz="1600" dirty="0" smtClean="0">
                <a:hlinkClick r:id="rId4"/>
              </a:rPr>
              <a:t>http://www.cyberkidz.pe/cyberkidz/juego.php?spelUrl=library/rekenen/groep4/rekenen3/&amp;spelNaam=Suma%20con%20rana%204&amp;groep=4&amp;vak=rekenen</a:t>
            </a:r>
            <a:endParaRPr lang="es-ES" sz="1600" dirty="0" smtClean="0"/>
          </a:p>
          <a:p>
            <a:pPr marL="0" indent="0">
              <a:buNone/>
            </a:pPr>
            <a:endParaRPr lang="es-ES" sz="1600" dirty="0" smtClean="0">
              <a:hlinkClick r:id="rId5"/>
            </a:endParaRPr>
          </a:p>
          <a:p>
            <a:pPr marL="0" indent="0">
              <a:buNone/>
            </a:pPr>
            <a:r>
              <a:rPr lang="es-ES" sz="1600" dirty="0" smtClean="0">
                <a:hlinkClick r:id="rId5"/>
              </a:rPr>
              <a:t>http://www.cyberkidz.pe/cyberkidz/juego.php?spelUrl=library/rekenen/groep4/rekenen4/&amp;spelNaam=Saltos%20de%20numeros&amp;groep=4&amp;vak=rekenen</a:t>
            </a:r>
            <a:endParaRPr lang="es-ES" sz="1600" dirty="0"/>
          </a:p>
          <a:p>
            <a:pPr marL="0" indent="0">
              <a:buNone/>
            </a:pPr>
            <a:endParaRPr lang="es-ES" sz="1600" dirty="0" smtClean="0"/>
          </a:p>
          <a:p>
            <a:pPr marL="0" indent="0">
              <a:buNone/>
            </a:pPr>
            <a:r>
              <a:rPr lang="es-ES" sz="1600" dirty="0" smtClean="0">
                <a:hlinkClick r:id="rId6"/>
              </a:rPr>
              <a:t>http://www.cyberkidz.pe/cyberkidz/juego.php?spelUrl=library/rekenen/groep5/rekenen1/&amp;spelNaam=Reloj&amp;groep=5&amp;vak=rekenen</a:t>
            </a:r>
            <a:endParaRPr lang="es-ES" sz="1600" dirty="0" smtClean="0"/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r>
              <a:rPr lang="es-ES" sz="1600" dirty="0" smtClean="0">
                <a:hlinkClick r:id="rId7"/>
              </a:rPr>
              <a:t>http://www.cyberkidz.pe/cyberkidz/juego.php?spelUrl=library/rekenen/groep5/rekenen2/&amp;spelNaam=Comprar%20comida&amp;groep=5&amp;vak=rekenen</a:t>
            </a:r>
            <a:endParaRPr lang="es-ES" sz="1600" dirty="0" smtClean="0"/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r>
              <a:rPr lang="es-ES" sz="1600" dirty="0" smtClean="0">
                <a:hlinkClick r:id="rId8"/>
              </a:rPr>
              <a:t>http://www.cyberkidz.pe/cyberkidz/juego.php?spelUrl=library/rekenen/groep5/rekenen3/&amp;spelNaam=Tablas%20de%20multiplicar%20del%201%20al%2010&amp;groep=5&amp;vak=rekenen</a:t>
            </a:r>
            <a:endParaRPr lang="es-ES" sz="1600" dirty="0" smtClean="0"/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r>
              <a:rPr lang="es-ES" sz="1600" dirty="0" smtClean="0">
                <a:hlinkClick r:id="rId9"/>
              </a:rPr>
              <a:t>http://www.cyberkidz.pe/cyberkidz/juego.php?spelUrl=library/rekenen/groep5/rekenen4/&amp;spelNaam=Regla&amp;groep=5&amp;vak=rekenen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517981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260648"/>
            <a:ext cx="8812088" cy="65973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1500" dirty="0" smtClean="0">
                <a:hlinkClick r:id="rId2"/>
              </a:rPr>
              <a:t>http://www.cyberkidz.pe/cyberkidz/juego.php?spelUrl=library/rekenen/groep5/rekenen5/&amp;spelNaam=Ducha%20suma&amp;groep=5&amp;vak=rekenen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3"/>
              </a:rPr>
              <a:t>http://www.cyberkidz.pe/cyberkidz/juego.php?spelUrl=library/rekenen/groep6/rekenen2/&amp;spelNaam=Suma%20y%20resta&amp;groep=6&amp;vak=rekenen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4"/>
              </a:rPr>
              <a:t>http://www.cyberkidz.pe/cyberkidz/juego.php?spelUrl=library/rekenen/groep6/rekenen3/&amp;spelNaam=Cantidades%20de%20agua&amp;groep=6&amp;vak=rekenen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5"/>
              </a:rPr>
              <a:t>http://www.cyberkidz.pe/cyberkidz/juego.php?spelUrl=library/rekenen/groep6/rekenen4/&amp;spelNaam=Porcentajes&amp;groep=6&amp;vak=rekenen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6"/>
              </a:rPr>
              <a:t>http://www.cyberkidz.pe/cyberkidz/juego.php?spelUrl=library/rekenen/groep6/rekenen5/&amp;spelNaam=Distancias&amp;groep=6&amp;vak=rekenen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2000" dirty="0" smtClean="0"/>
              <a:t>10 años en adelante </a:t>
            </a:r>
          </a:p>
          <a:p>
            <a:pPr marL="0" indent="0">
              <a:buNone/>
            </a:pPr>
            <a:r>
              <a:rPr lang="es-ES" sz="1500" dirty="0" smtClean="0">
                <a:hlinkClick r:id="rId7"/>
              </a:rPr>
              <a:t>http://www.cyberkidz.pe/cyberkidz/juego.php?spelUrl=library/rekenen/groep7/rekenen1/&amp;spelNaam=Taxi&amp;groep=7&amp;vak=rekenen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8"/>
              </a:rPr>
              <a:t>http://www.cyberkidz.pe/cyberkidz/juego.php?spelUrl=library/rekenen/groep7/rekenen2/&amp;spelNaam=Multiplicar%20y%20dividir&amp;groep=7&amp;vak=rekenen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9"/>
              </a:rPr>
              <a:t>http://www.cyberkidz.pe/cyberkidz/juego.php?spelUrl=library/rekenen/groep7/rekenen3/&amp;spelNaam=Fracciones&amp;groep=7&amp;vak=rekenen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10"/>
              </a:rPr>
              <a:t>http://www.cyberkidz.pe/cyberkidz/juego.php?spelUrl=library/rekenen/groep7/rekenen4/&amp;spelNaam=Porcentajes%201&amp;groep=7&amp;vak=rekenen</a:t>
            </a:r>
            <a:endParaRPr lang="es-ES" sz="1500" dirty="0" smtClean="0"/>
          </a:p>
          <a:p>
            <a:pPr marL="0" indent="0">
              <a:buNone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216354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404664"/>
            <a:ext cx="8812088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900" dirty="0" smtClean="0">
                <a:hlinkClick r:id="rId2"/>
              </a:rPr>
              <a:t>http://www.cyberkidz.pe/cyberkidz/juego.php?spelUrl=library/rekenen/groep8/rekenen1/&amp;spelNaam=C%C3%A1lculo%20mental&amp;groep=8&amp;vak=rekenen</a:t>
            </a:r>
            <a:endParaRPr lang="es-ES" sz="1900" dirty="0" smtClean="0"/>
          </a:p>
          <a:p>
            <a:pPr marL="0" indent="0">
              <a:buNone/>
            </a:pPr>
            <a:endParaRPr lang="es-ES" sz="1900" dirty="0"/>
          </a:p>
          <a:p>
            <a:pPr marL="0" indent="0">
              <a:buNone/>
            </a:pPr>
            <a:r>
              <a:rPr lang="es-ES" sz="1900" dirty="0" smtClean="0">
                <a:hlinkClick r:id="rId3"/>
              </a:rPr>
              <a:t>http://www.cyberkidz.pe/cyberkidz/juego.php?spelUrl=library/rekenen/groep8/rekenen2/&amp;spelNaam=Sembrar%20pasto&amp;groep=8&amp;vak=rekenen</a:t>
            </a:r>
            <a:endParaRPr lang="es-ES" sz="1900" dirty="0" smtClean="0"/>
          </a:p>
          <a:p>
            <a:pPr marL="0" indent="0">
              <a:buNone/>
            </a:pPr>
            <a:endParaRPr lang="es-ES" sz="1900" dirty="0"/>
          </a:p>
          <a:p>
            <a:pPr marL="0" indent="0">
              <a:buNone/>
            </a:pPr>
            <a:r>
              <a:rPr lang="es-ES" sz="1900" dirty="0" smtClean="0">
                <a:hlinkClick r:id="rId4"/>
              </a:rPr>
              <a:t>http://www.cyberkidz.pe/cyberkidz/juego.php?spelUrl=library/rekenen/groep8/rekenen3/&amp;spelNaam=Porcentajes%202&amp;groep=8&amp;vak=rekenen</a:t>
            </a:r>
            <a:endParaRPr lang="es-ES" sz="1900" dirty="0" smtClean="0"/>
          </a:p>
          <a:p>
            <a:pPr marL="0" indent="0">
              <a:buNone/>
            </a:pPr>
            <a:endParaRPr lang="es-ES" sz="1900" dirty="0"/>
          </a:p>
          <a:p>
            <a:pPr marL="0" indent="0">
              <a:buNone/>
            </a:pPr>
            <a:r>
              <a:rPr lang="es-ES" sz="1900" dirty="0" smtClean="0">
                <a:hlinkClick r:id="rId5"/>
              </a:rPr>
              <a:t>http://www.cyberkidz.pe/cyberkidz/juego.php?spelUrl=library/rekenen/groep8/rekenen4/&amp;spelNaam=Acertijos%20matem%C3%A1ticos&amp;groep=8&amp;vak=rekenen</a:t>
            </a:r>
            <a:endParaRPr lang="es-ES" sz="1900" dirty="0" smtClean="0"/>
          </a:p>
          <a:p>
            <a:pPr marL="0" indent="0">
              <a:buNone/>
            </a:pPr>
            <a:endParaRPr lang="es-ES" sz="1900" dirty="0" smtClean="0">
              <a:hlinkClick r:id="rId6"/>
            </a:endParaRPr>
          </a:p>
          <a:p>
            <a:pPr marL="0" indent="0">
              <a:buNone/>
            </a:pPr>
            <a:r>
              <a:rPr lang="es-ES" sz="1900" dirty="0" smtClean="0">
                <a:hlinkClick r:id="rId6"/>
              </a:rPr>
              <a:t>http://juegosdelogica.net</a:t>
            </a:r>
            <a:r>
              <a:rPr lang="es-ES" sz="1500" dirty="0" smtClean="0">
                <a:hlinkClick r:id="rId6"/>
              </a:rPr>
              <a:t>/</a:t>
            </a:r>
            <a:endParaRPr lang="es-ES" sz="15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53714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6632"/>
            <a:ext cx="8812088" cy="6624736"/>
          </a:xfrm>
        </p:spPr>
        <p:txBody>
          <a:bodyPr>
            <a:normAutofit/>
          </a:bodyPr>
          <a:lstStyle/>
          <a:p>
            <a:r>
              <a:rPr lang="es-ES" dirty="0"/>
              <a:t>Ciencias Naturales </a:t>
            </a:r>
            <a:endParaRPr lang="es-ES" dirty="0" smtClean="0">
              <a:hlinkClick r:id="rId2"/>
            </a:endParaRPr>
          </a:p>
          <a:p>
            <a:pPr marL="0" indent="0">
              <a:buNone/>
            </a:pPr>
            <a:r>
              <a:rPr lang="es-ES" sz="2000" dirty="0" smtClean="0"/>
              <a:t>4- 6 años</a:t>
            </a:r>
          </a:p>
          <a:p>
            <a:pPr marL="0" indent="0">
              <a:buNone/>
            </a:pPr>
            <a:r>
              <a:rPr lang="es-ES" sz="1500" dirty="0" smtClean="0">
                <a:hlinkClick r:id="rId3"/>
              </a:rPr>
              <a:t>http://www.cyberkidz.pe/cyberkidz/juego.php?spelUrl=library/wetenschap/groep1/wetenschap1/&amp;spelNaam=alimentos%20para%20animales&amp;groep=1&amp;vak=wetenschap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4"/>
              </a:rPr>
              <a:t>http://www.cyberkidz.pe/cyberkidz/juego.php?spelUrl=library/wetenschap/groep3/wetenschap1/&amp;spelNaam=Esqueleto%20rompe%20cabezas&amp;groep=3&amp;vak=wetenschap</a:t>
            </a:r>
            <a:endParaRPr lang="es-ES" sz="1500" dirty="0" smtClean="0"/>
          </a:p>
          <a:p>
            <a:pPr marL="0" indent="0">
              <a:buNone/>
            </a:pPr>
            <a:r>
              <a:rPr lang="es-ES" sz="2000" dirty="0" smtClean="0"/>
              <a:t>7- 9 años</a:t>
            </a:r>
          </a:p>
          <a:p>
            <a:pPr marL="0" indent="0">
              <a:buNone/>
            </a:pPr>
            <a:r>
              <a:rPr lang="es-ES" sz="1500" dirty="0" smtClean="0">
                <a:hlinkClick r:id="rId5"/>
              </a:rPr>
              <a:t>http://www.cyberkidz.pe/cyberkidz/juego.php?spelUrl=library/wetenschap/groep4/wetenschap1/&amp;spelNaam=Partes%20del%20cuerpo&amp;groep=4&amp;vak=wetenschap</a:t>
            </a:r>
            <a:endParaRPr lang="es-ES" sz="1500" dirty="0" smtClean="0"/>
          </a:p>
          <a:p>
            <a:pPr marL="0" indent="0">
              <a:buNone/>
            </a:pPr>
            <a:endParaRPr lang="es-ES" sz="1500" dirty="0" smtClean="0"/>
          </a:p>
          <a:p>
            <a:pPr marL="0" indent="0">
              <a:buNone/>
            </a:pPr>
            <a:r>
              <a:rPr lang="es-ES" sz="1500" dirty="0" smtClean="0">
                <a:hlinkClick r:id="rId6"/>
              </a:rPr>
              <a:t>http://www.cyberkidz.pe/cyberkidz/juego.php?spelUrl=library/wetenschap/groep4/wetenschap2/&amp;spelNaam=Limpieza%20de%20animales&amp;groep=4&amp;vak=wetenschap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7"/>
              </a:rPr>
              <a:t>http://www.cyberkidz.pe/cyberkidz/juego.php?spelUrl=library/wetenschap/groep4/wetenschap3/&amp;spelNaam=Animales%20de%20puntos&amp;groep=4&amp;vak=wetenschap</a:t>
            </a: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r>
              <a:rPr lang="es-ES" sz="1500" dirty="0" smtClean="0">
                <a:hlinkClick r:id="rId8"/>
              </a:rPr>
              <a:t>http://www.cyberkidz.pe/cyberkidz/juego.php?spelUrl=library/wetenschap/groep5/wetenschap1/&amp;spelNaam=Animales%20especiales&amp;groep=5&amp;vak=wetenschap</a:t>
            </a:r>
            <a:endParaRPr lang="es-ES" sz="1500" dirty="0" smtClean="0"/>
          </a:p>
          <a:p>
            <a:pPr marL="0" indent="0">
              <a:buNone/>
            </a:pPr>
            <a:endParaRPr lang="es-ES" sz="1400" dirty="0"/>
          </a:p>
          <a:p>
            <a:pPr marL="0" indent="0">
              <a:buNone/>
            </a:pPr>
            <a:endParaRPr lang="es-ES" sz="1400" dirty="0" smtClean="0"/>
          </a:p>
        </p:txBody>
      </p:sp>
    </p:spTree>
    <p:extLst>
      <p:ext uri="{BB962C8B-B14F-4D97-AF65-F5344CB8AC3E}">
        <p14:creationId xmlns:p14="http://schemas.microsoft.com/office/powerpoint/2010/main" val="3943917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404664"/>
            <a:ext cx="8812088" cy="567546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sz="2200" dirty="0">
                <a:hlinkClick r:id="rId2"/>
              </a:rPr>
              <a:t>http://www.cyberkidz.pe/cyberkidz/juego.php?spelUrl=library/wetenschap/groep6/wetenschap1/&amp;spelNaam=Sistema%20solar&amp;groep=6&amp;vak=wetenschap</a:t>
            </a:r>
            <a:endParaRPr lang="es-ES" sz="2200" dirty="0"/>
          </a:p>
          <a:p>
            <a:pPr marL="0" indent="0">
              <a:buNone/>
            </a:pPr>
            <a:endParaRPr lang="es-ES" sz="2200" dirty="0"/>
          </a:p>
          <a:p>
            <a:pPr marL="0" indent="0">
              <a:buNone/>
            </a:pPr>
            <a:r>
              <a:rPr lang="es-ES" sz="2200" dirty="0">
                <a:hlinkClick r:id="rId3"/>
              </a:rPr>
              <a:t>http://www.cyberkidz.pe/cyberkidz/juego.php?spelUrl=library/wetenschap/groep7/wetenschap2/&amp;spelNaam=Shockwave&amp;groep=7&amp;vak=wetenschap</a:t>
            </a:r>
            <a:endParaRPr lang="es-ES" sz="2200" dirty="0"/>
          </a:p>
          <a:p>
            <a:pPr marL="0" indent="0">
              <a:buNone/>
            </a:pPr>
            <a:endParaRPr lang="es-ES" sz="6000" dirty="0"/>
          </a:p>
          <a:p>
            <a:pPr marL="0" indent="0">
              <a:buNone/>
            </a:pPr>
            <a:r>
              <a:rPr lang="es-ES" dirty="0"/>
              <a:t>10 años en adelante</a:t>
            </a:r>
          </a:p>
          <a:p>
            <a:pPr marL="0" indent="0">
              <a:buNone/>
            </a:pPr>
            <a:endParaRPr lang="es-ES" sz="2500" dirty="0" smtClean="0">
              <a:hlinkClick r:id="rId4"/>
            </a:endParaRPr>
          </a:p>
          <a:p>
            <a:pPr marL="0" indent="0">
              <a:buNone/>
            </a:pPr>
            <a:r>
              <a:rPr lang="es-ES" sz="2200" dirty="0" smtClean="0">
                <a:hlinkClick r:id="rId4"/>
              </a:rPr>
              <a:t>http</a:t>
            </a:r>
            <a:r>
              <a:rPr lang="es-ES" sz="2200" dirty="0">
                <a:hlinkClick r:id="rId4"/>
              </a:rPr>
              <a:t>://www.cyberkidz.pe/cyberkidz/juego.php?spelUrl=library/wetenschap/groep7/wetenschap1/&amp;spelNaam=Animales%20marinos&amp;groep=7&amp;vak=wetenschap</a:t>
            </a:r>
            <a:endParaRPr lang="es-ES" sz="2200" dirty="0"/>
          </a:p>
          <a:p>
            <a:pPr marL="0" indent="0">
              <a:buNone/>
            </a:pPr>
            <a:endParaRPr lang="es-ES" sz="2200" dirty="0"/>
          </a:p>
          <a:p>
            <a:pPr marL="0" indent="0">
              <a:buNone/>
            </a:pPr>
            <a:r>
              <a:rPr lang="es-ES" sz="2200" dirty="0">
                <a:hlinkClick r:id="rId5"/>
              </a:rPr>
              <a:t>http://www.cyberkidz.pe/cyberkidz/juego.php?spelUrl=library/wetenschap/groep7/wetenschap3/&amp;spelNaam=Mam%C3%ADferos&amp;groep=7&amp;vak=wetenschap</a:t>
            </a:r>
            <a:endParaRPr lang="es-ES" sz="2200" dirty="0"/>
          </a:p>
          <a:p>
            <a:pPr marL="0" indent="0">
              <a:buNone/>
            </a:pPr>
            <a:endParaRPr lang="es-ES" sz="2200" dirty="0"/>
          </a:p>
          <a:p>
            <a:pPr marL="0" indent="0">
              <a:buNone/>
            </a:pPr>
            <a:r>
              <a:rPr lang="es-ES" sz="2200" dirty="0">
                <a:hlinkClick r:id="rId6"/>
              </a:rPr>
              <a:t>http://www.cyberkidz.pe/cyberkidz/juego.php?spelUrl=library/wetenschap/groep8/wetenschap1/&amp;spelNaam=Esqueleto&amp;groep=8&amp;vak=wetenschap</a:t>
            </a:r>
            <a:endParaRPr lang="es-ES" sz="2200" dirty="0"/>
          </a:p>
          <a:p>
            <a:pPr marL="0" indent="0">
              <a:buNone/>
            </a:pPr>
            <a:endParaRPr lang="es-ES" sz="2200" dirty="0"/>
          </a:p>
          <a:p>
            <a:pPr marL="0" indent="0">
              <a:buNone/>
            </a:pPr>
            <a:r>
              <a:rPr lang="es-ES" sz="2200" dirty="0">
                <a:hlinkClick r:id="rId7"/>
              </a:rPr>
              <a:t>http://www.cyberkidz.pe/cyberkidz/juego.php?spelUrl=library/wetenschap/groep8/wetenschap2/&amp;spelNaam=El%20ojo&amp;groep=8&amp;vak=wetenschap</a:t>
            </a:r>
            <a:endParaRPr lang="es-ES" sz="2200" dirty="0"/>
          </a:p>
          <a:p>
            <a:pPr marL="0" indent="0">
              <a:buNone/>
            </a:pPr>
            <a:endParaRPr lang="es-ES" sz="2200" dirty="0"/>
          </a:p>
          <a:p>
            <a:pPr marL="0" indent="0">
              <a:buNone/>
            </a:pPr>
            <a:r>
              <a:rPr lang="es-ES" sz="2200" dirty="0">
                <a:hlinkClick r:id="rId8"/>
              </a:rPr>
              <a:t>http://contenidos.educarex.es/mci/2005/31/fil/laoca.html</a:t>
            </a:r>
            <a:endParaRPr lang="es-ES" sz="2200" dirty="0"/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2162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409</TotalTime>
  <Words>547</Words>
  <Application>Microsoft Office PowerPoint</Application>
  <PresentationFormat>Presentación en pantalla (4:3)</PresentationFormat>
  <Paragraphs>199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Viajes</vt:lpstr>
      <vt:lpstr>Programas EDUCATIVOS en internet</vt:lpstr>
      <vt:lpstr>actividad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Programas EDUCATIVOS en internet</dc:title>
  <dc:creator>Janus</dc:creator>
  <cp:lastModifiedBy>ESTUDIANTES</cp:lastModifiedBy>
  <cp:revision>34</cp:revision>
  <dcterms:created xsi:type="dcterms:W3CDTF">2014-04-28T00:53:41Z</dcterms:created>
  <dcterms:modified xsi:type="dcterms:W3CDTF">2014-05-14T16:06:14Z</dcterms:modified>
</cp:coreProperties>
</file>