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5" d="100"/>
          <a:sy n="75" d="100"/>
        </p:scale>
        <p:origin x="-101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0C55-247F-4387-8767-750C542A300C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0A9C-23AF-41C4-A539-9235073A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1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0A9C-23AF-41C4-A539-9235073A852B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269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DC5849-321B-4E34-B714-8DFAFA762C46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27C1421-FE7C-4D79-A4C4-C7119E44BF2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sudoku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Ihan Jharol capera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20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9"/>
            <a:ext cx="3461008" cy="4561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O" b="0" dirty="0">
                <a:latin typeface="Comic Sans MS" panose="030F0702030302020204" pitchFamily="66" charset="0"/>
              </a:rPr>
              <a:t>SUDOKU 5x5 o PENTASUDOKU 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CO" dirty="0" smtClean="0"/>
              <a:t>¿Cómo hacer un sudoku?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2" y="2887535"/>
            <a:ext cx="3265456" cy="260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9760" y="1700808"/>
            <a:ext cx="6846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Cada fila o columna debe contener las letras de la palabra PROFE, </a:t>
            </a:r>
            <a:r>
              <a:rPr lang="es-CO" sz="1600" dirty="0" smtClean="0"/>
              <a:t>sin REPETIR</a:t>
            </a:r>
          </a:p>
          <a:p>
            <a:r>
              <a:rPr lang="es-CO" sz="1600" dirty="0"/>
              <a:t>Cada caja, irregular, debe contener las letras de la palabra PROFE, </a:t>
            </a:r>
            <a:r>
              <a:rPr lang="es-CO" sz="1600" dirty="0" smtClean="0"/>
              <a:t>sin REPETIR</a:t>
            </a:r>
            <a:endParaRPr lang="es-CO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87535"/>
            <a:ext cx="5023618" cy="260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99992" y="29969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4499992" y="33662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33662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950042" y="3861048"/>
            <a:ext cx="18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68144" y="2996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36096" y="29969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23928" y="4684494"/>
            <a:ext cx="34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499992" y="468449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436096" y="33662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950042" y="4315162"/>
            <a:ext cx="27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868144" y="43151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436096" y="431516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23928" y="3861048"/>
            <a:ext cx="34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098485" y="3366284"/>
            <a:ext cx="1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499992" y="3861048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</a:t>
            </a:r>
            <a:endParaRPr lang="es-C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868144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868144" y="33662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22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" y="0"/>
            <a:ext cx="9121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65760"/>
            <a:ext cx="7488832" cy="54864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s-CO" dirty="0" smtClean="0"/>
              <a:t>¿Qué es el sudoku?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3922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b="0" dirty="0">
                <a:latin typeface="Comic Sans MS" panose="030F0702030302020204" pitchFamily="66" charset="0"/>
              </a:rPr>
              <a:t>Sudoku  (en japonés: </a:t>
            </a:r>
            <a:r>
              <a:rPr lang="ja-JP" altLang="es-CO" b="0" dirty="0">
                <a:latin typeface="Comic Sans MS" panose="030F0702030302020204" pitchFamily="66" charset="0"/>
              </a:rPr>
              <a:t>数独</a:t>
            </a:r>
            <a:r>
              <a:rPr lang="es-CO" altLang="ja-JP" b="0" dirty="0">
                <a:latin typeface="Comic Sans MS" panose="030F0702030302020204" pitchFamily="66" charset="0"/>
              </a:rPr>
              <a:t>, </a:t>
            </a:r>
            <a:r>
              <a:rPr lang="es-CO" b="0" dirty="0" smtClean="0">
                <a:latin typeface="Comic Sans MS" panose="030F0702030302020204" pitchFamily="66" charset="0"/>
              </a:rPr>
              <a:t>sūdoku)   es un pasatiempo que se cree  se invento de 1970 en Japón y se popularizo en Japón en 1986, dándose a conocer en el ámbito de internacional en 2005 cuando numerosos periódico s empezaron a publicar como un pasatiempos.</a:t>
            </a:r>
            <a:endParaRPr lang="es-CO" b="0" dirty="0">
              <a:latin typeface="Comic Sans MS" panose="030F0702030302020204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2785492" cy="278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780928"/>
            <a:ext cx="3168352" cy="278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71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2919" y="1196752"/>
            <a:ext cx="4109080" cy="35283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O" sz="1800" b="0" dirty="0" smtClean="0">
                <a:latin typeface="Comic Sans MS" panose="030F0702030302020204" pitchFamily="66" charset="0"/>
              </a:rPr>
              <a:t>El objetivo del sudoku es rellenar: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800" b="0" dirty="0" smtClean="0">
                <a:latin typeface="Comic Sans MS" panose="030F0702030302020204" pitchFamily="66" charset="0"/>
              </a:rPr>
              <a:t>cuadriculas de 9x9 que equivalen a 81 casillas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800" b="0" dirty="0" smtClean="0">
                <a:latin typeface="Comic Sans MS" panose="030F0702030302020204" pitchFamily="66" charset="0"/>
              </a:rPr>
              <a:t>Teniendo 3x3 son las subcuadriculas  llamadas cajas o regiones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800" b="0" dirty="0" smtClean="0">
                <a:latin typeface="Comic Sans MS" panose="030F0702030302020204" pitchFamily="66" charset="0"/>
              </a:rPr>
              <a:t>Partiendo del numero 1 al 9 sin repetir columna, fila y región llenando las cuadriculas.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sz="1800" b="0" dirty="0"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08720"/>
            <a:ext cx="4394375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467545" y="416277"/>
            <a:ext cx="41044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Reglas y Terminología</a:t>
            </a:r>
            <a:endParaRPr lang="es-CO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043608" y="-163140"/>
            <a:ext cx="7520940" cy="548640"/>
          </a:xfrm>
        </p:spPr>
        <p:txBody>
          <a:bodyPr/>
          <a:lstStyle/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5109666" y="385500"/>
            <a:ext cx="33123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</a:t>
            </a:r>
            <a:r>
              <a:rPr lang="es-CO" sz="2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artes del Sudoku</a:t>
            </a:r>
            <a:endParaRPr lang="es-CO" sz="2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3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CO" dirty="0" smtClean="0"/>
              <a:t>¿Cómo se juega?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24744"/>
            <a:ext cx="7416824" cy="7441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/>
            <a:r>
              <a:rPr lang="es-CO" sz="1800" b="0" dirty="0" smtClean="0">
                <a:latin typeface="Comic Sans MS" panose="030F0702030302020204" pitchFamily="66" charset="0"/>
              </a:rPr>
              <a:t>Consiste en eliminar o no repetir el mismo numero de la fila, columna y región</a:t>
            </a:r>
            <a:r>
              <a:rPr lang="es-CO" b="0" dirty="0" smtClean="0">
                <a:latin typeface="Comic Sans MS" panose="030F0702030302020204" pitchFamily="66" charset="0"/>
              </a:rPr>
              <a:t>:</a:t>
            </a:r>
          </a:p>
          <a:p>
            <a:endParaRPr lang="es-CO" b="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0" y="2278359"/>
            <a:ext cx="2851980" cy="137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851920" y="2767195"/>
            <a:ext cx="36004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51" y="2278359"/>
            <a:ext cx="2378115" cy="14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5666515" y="3897071"/>
            <a:ext cx="40638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52" y="4581128"/>
            <a:ext cx="2808311" cy="1828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>
          <a:xfrm flipH="1">
            <a:off x="3686221" y="5373216"/>
            <a:ext cx="525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0" y="4540054"/>
            <a:ext cx="2851980" cy="191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50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s-CO" dirty="0" smtClean="0"/>
              <a:t>Tipos de sudoku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0244"/>
            <a:ext cx="2862337" cy="294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47689" y="1341954"/>
            <a:ext cx="28623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i="1" dirty="0" smtClean="0">
                <a:latin typeface="Comic Sans MS" panose="030F0702030302020204" pitchFamily="66" charset="0"/>
              </a:rPr>
              <a:t>Sudoku   4x4</a:t>
            </a:r>
            <a:endParaRPr lang="es-CO" i="1" dirty="0">
              <a:latin typeface="Comic Sans MS" panose="030F0702030302020204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341954"/>
            <a:ext cx="28083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i="1" dirty="0" smtClean="0">
                <a:latin typeface="Comic Sans MS" panose="030F0702030302020204" pitchFamily="66" charset="0"/>
              </a:rPr>
              <a:t>Sudoku    6x6 </a:t>
            </a:r>
            <a:endParaRPr lang="es-CO" i="1" dirty="0">
              <a:latin typeface="Comic Sans MS" panose="030F0702030302020204" pitchFamily="66" charset="0"/>
            </a:endParaRPr>
          </a:p>
        </p:txBody>
      </p:sp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50244"/>
            <a:ext cx="2808312" cy="294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37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s-CO" dirty="0" smtClean="0"/>
              <a:t>Tipos de sudoku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733778" y="1228110"/>
            <a:ext cx="36221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i="1" dirty="0" smtClean="0">
                <a:latin typeface="Comic Sans MS" panose="030F0702030302020204" pitchFamily="66" charset="0"/>
              </a:rPr>
              <a:t>Sudoku 9x9</a:t>
            </a:r>
            <a:endParaRPr lang="es-CO" i="1" dirty="0">
              <a:latin typeface="Comic Sans MS" panose="030F0702030302020204" pitchFamily="66" charset="0"/>
            </a:endParaRPr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8" y="2052792"/>
            <a:ext cx="3622198" cy="3684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5076056" y="1228110"/>
            <a:ext cx="324036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Comic Sans MS" panose="030F0702030302020204" pitchFamily="66" charset="0"/>
              </a:rPr>
              <a:t>Sudoku circular</a:t>
            </a:r>
            <a:endParaRPr lang="es-CO" dirty="0">
              <a:latin typeface="Comic Sans MS" panose="030F0702030302020204" pitchFamily="66" charset="0"/>
            </a:endParaRPr>
          </a:p>
        </p:txBody>
      </p:sp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240360" cy="360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53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s-CO" dirty="0" smtClean="0"/>
              <a:t>Tipos de sudoku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412776"/>
            <a:ext cx="33123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Comic Sans MS" panose="030F0702030302020204" pitchFamily="66" charset="0"/>
              </a:rPr>
              <a:t>Sudoku cubo</a:t>
            </a:r>
            <a:endParaRPr lang="es-CO" dirty="0">
              <a:latin typeface="Comic Sans MS" panose="030F0702030302020204" pitchFamily="66" charset="0"/>
            </a:endParaRP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1400"/>
            <a:ext cx="3312368" cy="3258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5364088" y="141277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Sudoku estrella </a:t>
            </a:r>
            <a:endParaRPr lang="es-CO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40" y="2111400"/>
            <a:ext cx="3024336" cy="3135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35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CO" dirty="0" smtClean="0"/>
              <a:t>¿Cómo hacer un sudoku?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74419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CO" b="0" dirty="0" smtClean="0">
                <a:latin typeface="Comic Sans MS" panose="030F0702030302020204" pitchFamily="66" charset="0"/>
              </a:rPr>
              <a:t>Al comenzar tenemos que tener definido como  vamos a hacer el sudoku ya sea con numero, letras.</a:t>
            </a:r>
            <a:endParaRPr lang="es-CO" b="0" dirty="0">
              <a:latin typeface="Comic Sans MS" panose="030F0702030302020204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084924"/>
            <a:ext cx="748883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Tenemos de la manera clásica sudoku (4x4, 6x6, 9x9),  que consiste en dibujar una cuadro, ya depende de su comodidad como  guste: 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1" y="3145532"/>
            <a:ext cx="2592288" cy="2669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20628"/>
            <a:ext cx="2448272" cy="2570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5532"/>
            <a:ext cx="2340103" cy="238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81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CO" dirty="0" smtClean="0"/>
              <a:t>¿Cómo hacer un sudoku?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413644" y="1096606"/>
            <a:ext cx="403244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Comic Sans MS" panose="030F0702030302020204" pitchFamily="66" charset="0"/>
              </a:rPr>
              <a:t>Sudoku circular</a:t>
            </a:r>
            <a:endParaRPr lang="es-CO" dirty="0">
              <a:latin typeface="Comic Sans MS" panose="030F0702030302020204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8520" y="1526909"/>
            <a:ext cx="403244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Como hemos mencionado el sudoku puede elaborarse con letras y numero, etc.  En el circular se requiere: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0" y="2727238"/>
            <a:ext cx="4365250" cy="171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788024" y="1096606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Ejemplo: profe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Cada corona circular debe contener las letras de la palabra PROFE, (</a:t>
            </a:r>
            <a:r>
              <a:rPr lang="es-CO" dirty="0" smtClean="0"/>
              <a:t>sin repetir)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Cada sector </a:t>
            </a:r>
            <a:r>
              <a:rPr lang="es-CO" dirty="0" smtClean="0"/>
              <a:t>circular </a:t>
            </a:r>
            <a:r>
              <a:rPr lang="es-CO" dirty="0"/>
              <a:t>debe contener también las letras de la </a:t>
            </a:r>
            <a:r>
              <a:rPr lang="es-CO" dirty="0" smtClean="0"/>
              <a:t>palabra profe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Cada región o caja del mismo color debe contener las letras de la </a:t>
            </a:r>
            <a:r>
              <a:rPr lang="es-CO" dirty="0" smtClean="0"/>
              <a:t>palabra profe.</a:t>
            </a:r>
          </a:p>
          <a:p>
            <a:r>
              <a:rPr lang="es-CO" dirty="0" smtClean="0"/>
              <a:t> </a:t>
            </a:r>
          </a:p>
          <a:p>
            <a:endParaRPr lang="es-C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36" r="100000">
                        <a14:backgroundMark x1="6736" y1="10881" x2="6736" y2="10881"/>
                        <a14:backgroundMark x1="13990" y1="93264" x2="13990" y2="93264"/>
                        <a14:backgroundMark x1="89637" y1="7772" x2="89637" y2="7772"/>
                        <a14:backgroundMark x1="91710" y1="86010" x2="91710" y2="8601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86800"/>
            <a:ext cx="3004244" cy="3004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444208" y="423592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R</a:t>
            </a:r>
            <a:endParaRPr lang="es-CO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31012" y="4645415"/>
            <a:ext cx="17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092280" y="4786035"/>
            <a:ext cx="1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f</a:t>
            </a:r>
            <a:endParaRPr lang="es-CO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31012" y="5130110"/>
            <a:ext cx="17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73316" y="497070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704595" y="53147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248872" y="5155367"/>
            <a:ext cx="27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660232" y="444636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063952" y="4945444"/>
            <a:ext cx="2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671394" y="5602416"/>
            <a:ext cx="4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</a:t>
            </a:r>
            <a:endParaRPr lang="es-C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740352" y="442059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865144" y="405126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</a:t>
            </a:r>
            <a:endParaRPr lang="es-CO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481328" y="3900836"/>
            <a:ext cx="4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</a:t>
            </a:r>
            <a:endParaRPr lang="es-CO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559648" y="495041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740352" y="5787082"/>
            <a:ext cx="30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</a:t>
            </a:r>
            <a:endParaRPr lang="es-CO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501705" y="5872896"/>
            <a:ext cx="5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</a:t>
            </a:r>
            <a:endParaRPr lang="es-CO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868144" y="4970701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</a:t>
            </a:r>
            <a:endParaRPr lang="es-CO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524328" y="568410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0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255</TotalTime>
  <Words>358</Words>
  <Application>Microsoft Office PowerPoint</Application>
  <PresentationFormat>Presentación en pantalla (4:3)</PresentationFormat>
  <Paragraphs>73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Ángulos</vt:lpstr>
      <vt:lpstr>sudoku</vt:lpstr>
      <vt:lpstr>¿Qué es el sudoku?</vt:lpstr>
      <vt:lpstr> </vt:lpstr>
      <vt:lpstr>¿Cómo se juega?</vt:lpstr>
      <vt:lpstr>Tipos de sudoku</vt:lpstr>
      <vt:lpstr>Tipos de sudoku</vt:lpstr>
      <vt:lpstr>Tipos de sudoku</vt:lpstr>
      <vt:lpstr>¿Cómo hacer un sudoku?</vt:lpstr>
      <vt:lpstr>¿Cómo hacer un sudoku?</vt:lpstr>
      <vt:lpstr>¿Cómo hacer un sudoku?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Ihann</dc:creator>
  <cp:lastModifiedBy>ESTUDIANTES</cp:lastModifiedBy>
  <cp:revision>25</cp:revision>
  <dcterms:created xsi:type="dcterms:W3CDTF">2014-05-13T18:47:31Z</dcterms:created>
  <dcterms:modified xsi:type="dcterms:W3CDTF">2014-05-14T16:03:46Z</dcterms:modified>
</cp:coreProperties>
</file>