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5" r:id="rId8"/>
    <p:sldId id="264" r:id="rId9"/>
    <p:sldId id="263" r:id="rId10"/>
    <p:sldId id="257" r:id="rId11"/>
    <p:sldId id="268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19BEB-77B8-4AB0-B2E1-518AAC47DFCF}" type="datetimeFigureOut">
              <a:rPr lang="es-CO" smtClean="0"/>
              <a:pPr/>
              <a:t>07/05/2014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8A4A-7A5B-4A62-B7C9-4877388E5A0B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imgres?imgurl=http://3.bp.blogspot.com/-rcbVMxgvgs4/UXGjuFMDAdI/AAAAAAAAAI0/kHz2ZFHj8t4/s1600/ima1.jpg&amp;imgrefurl=http://angiebecerraramirez.blogspot.com/&amp;h=530&amp;w=755&amp;tbnid=WBcXujamUBkoEM:&amp;zoom=1&amp;docid=c4KtNZP3MoF-wM&amp;ei=2BljU5mKBcGGyASO8oDQBA&amp;tbm=isch&amp;ved=0CIEBEDMoFTAV&amp;iact=rc&amp;uact=3&amp;dur=249&amp;page=2&amp;start=10&amp;ndsp=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23728" y="155679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ROTULACIÓN Y CUADRICULA </a:t>
            </a:r>
            <a:endParaRPr lang="es-CO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tulación normaliz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43461" cy="458112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3528" y="4797152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Comic Sans MS" pitchFamily="66" charset="0"/>
              </a:rPr>
              <a:t>Altura h = 5 cm:</a:t>
            </a:r>
          </a:p>
          <a:p>
            <a:r>
              <a:rPr lang="es-CO" sz="2000" dirty="0" smtClean="0">
                <a:latin typeface="Comic Sans MS" pitchFamily="66" charset="0"/>
              </a:rPr>
              <a:t>Altura de letras minúsculas (c) = 3,5 cm.</a:t>
            </a:r>
          </a:p>
          <a:p>
            <a:r>
              <a:rPr lang="es-CO" sz="2000" dirty="0" smtClean="0">
                <a:latin typeface="Comic Sans MS" pitchFamily="66" charset="0"/>
              </a:rPr>
              <a:t>Separación entre caracteres (a) = 1 cm.</a:t>
            </a:r>
          </a:p>
          <a:p>
            <a:r>
              <a:rPr lang="es-CO" sz="2000" dirty="0" smtClean="0">
                <a:latin typeface="Comic Sans MS" pitchFamily="66" charset="0"/>
              </a:rPr>
              <a:t>Separación entre renglones (b) = 7 cm.</a:t>
            </a:r>
          </a:p>
          <a:p>
            <a:r>
              <a:rPr lang="es-CO" sz="2000" dirty="0" smtClean="0">
                <a:latin typeface="Comic Sans MS" pitchFamily="66" charset="0"/>
              </a:rPr>
              <a:t>Distancia mínimas entre palabras (e) = 3 cm.</a:t>
            </a:r>
          </a:p>
          <a:p>
            <a:r>
              <a:rPr lang="es-CO" sz="2000" dirty="0" smtClean="0">
                <a:latin typeface="Comic Sans MS" pitchFamily="66" charset="0"/>
              </a:rPr>
              <a:t>Anchura del trazo de 5 mm (d)</a:t>
            </a:r>
            <a:endParaRPr lang="es-CO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MSERUSEhMWFRQUFRgYFRgVFRwYGBQYGBYYFhgYGBUYICggGRwlGxYUITEhJSsrLi4uFyAzODMsNygxLi0BCgoKDQ0MFA8PFCwcFBwsLCsrLCssLCwsLCwsLCsrLCwrLCwsLDcrNyw3KzcrKyssKyssKysrKysrKysrKysrK//AABEIAJoBRwMBIgACEQEDEQH/xAAcAAEAAgMBAQEAAAAAAAAAAAAABgcDBAUBAgj/xABLEAABAwICBAkIBgcIAQUAAAABAAIDBBESIQUTMVEGBxYiQVJh0dMUMlRxgZOUoSNCdJGxxCRic6K0wfAVMzSCktLh8UQXQ1Ozw//EABcBAQEBAQAAAAAAAAAAAAAAAAABAgP/xAAXEQEBAQEAAAAAAAAAAAAAAAAAAREx/9oADAMBAAIRAxEAPwCIcK+ElRTVGog1DI2QUpaDSU7zd9JC9xLnxlxu5zjmelcjlvW9aD4Kl8FOMH/HO/YUf8FTqO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9wa05LWNq46gQvaymD22pYIyHCqpmXDo42nzXuFr2zXi53F9trPsf5ykRB367gRNpKtmdDJGwRQ0IdjvnioYSLWH6pX23iUrD/5EH7/cpVwU0/TUtXVtqJmxmSLR2DFfO1DHfYOi4Xfr+MrR0Lg0SOluLgxMLmerHkL5b1RXI4kK30in/f7l9N4jK0/+RT/v9ylWmONxoicaaA3Isx8pGEHtY25PTlcKD6S4f1tSGxOqHluIE6huqe4dU4LE+q9imDZquJepiAMlZSsBNgXlzQTuuRtWpXcVToC1s2kaKNz/ADQ57gXeoWWhMKieRsbmSzAA4RK4jDfa4YiQw5DNS7QPAp7rPqMmkWLcjuyN/OOW35K4K601wbME2qZNHUENuXRYsIPS25AuQN29YI9AvLsOJouLtLrgHK9s+kq8I6GOLKONoHTcAm/abZ7B9yw17GOAEsTHjpBaOixHR6kwUr/YZxFhljBA2m9vUTbJYG6LcXYQb9rQT8rXV1UujKcRudT07A/ZZxt2bbGyiM2mZWSFrKWAX7XEA36QbEHsTBBItDyuNmtJ9hWHyI3IJAINs942qaVekq53/wAbM/qs/m65UffoyXMm1+lMHGnhw2zBvuWJb2lKdzMOLpvb2WWis0EREBERAREQEREBERAREQEREBERAREQEREBERAREQEREEs4vttZ9j/OUiJxfbaz7H+cpEQbfCeFzq2QBzWM1FFiLrZfoUGYBz37FoU7YWB7H1BLSMgxpNzs6cvmvnh7/jnfsKP+CgXNptJYInx2vitY5ZWVg3aarpYxYwPlN9riGZesXXTh4bSxtwxQQsAyaS3E5o6Myfmow2fsXzNLkbK6Lz4FU8ktOyqqXAySjGLABrIz5gAHScyfWu5U1G7IdC16cCGCNjQQGsY22zJrWsGQyHmr2CraTvP9blR8yZtO1aMguPUtqtqbEkDIbs960Ypi4E533BqoxCfCVyeGMZ1JqogMTB9ILecwWF/W24v2ZrLpapwnpFuzp9izaLkbNG6N2bXAg+0EH72koK1fp552ALQm0tKfrfJY3wFhLHec0kG+8Gx/BYC1ZGOplc6xc4n19CwLJL0LGsgiIgIiICIiAiIgIiICIiAiIgIiICIiAiIgIiICIiAiIglnF9trPsf5ykROL7bWfY/zlIiDT4xP8cfs9H/BU6jzSpDxif44/Z6T+Cp1H42oMgXS0LQvkkieY36gTMEkgacDRiBIL7WBt+K0Cz77KxuBj2x0hndJgayINGK+C5c90l2j9YEXt0KwTt8pcGtGftzGe/dtWmdMU1MTicXYdu7IfNZaOR0kOMAh0oFgdoxMBOXbe/t+6FcI9ZG36CSKIYblwaC+Qu2nWEGzcsg3dc7bDQks3DKmlaRFlid0m3tW1T6ZjADnAC9wL/q/9Kp6TFNJZ5BIsXSN5pAyDi6wAItsJzuBmpVwx0W5sNPgkdhAaM2Pbhv9bnMbfb1s+1B1dN6cpCcJdckn62w32WHYsnB3BZxa7ECfUQcJ2/10qAOq5NsP0UYOQY6z3DoMj25yO33NttgBkpLwTmcXEkBt2kPw2AeLFzX267cLr2239ZIRrhUA2smFj/eOcf8ANzsh7VxZ9pIyXb0nOZWue5jeddwfbn3BaLXvswutbs7FxnZg9n/Sg05AvhZpxsWFZH0xhJAAJJIAAFyScgABtK6c/BypZM2B8WCRzXOs97AA1oJe5z74WBuF17kWstCie8SsMZwyB7SxxIbhcHDCcTuaLG2ZyHSrTo6Ok1r55o6fy2WKOSWmD6eVjX+UO1zmGZxiaZGBjsFy5gc620WCpgtiqopIhGXtwiWMSR5g4mFzmh2RyzY7I55KZ8BhSl9W98MTnNlidFC90DvoNZKZWNdUEMOQhaXt5wBuN6wVL6aSr0SJi0U2ohbMMYcGNFVPiY9w2AAgEmxsboIWis7QmjQfKDWihDyJGaqNlG0NbqJXRSB7TcAyFrW6vnEtBcbbdiCoohLHHgodX5XQRG8MB+hloy6pu8tv/egXfe7TkCNiCtX6LlDomFlnTtY6IFzee2Rxaw3vYXIO23ataaMtc5rsnNJaRcGxBscxkcx0K0KR9O+GjNR5K6DyaijYXakyicVjdY0u/vBGIdbjDubYjpK0dJw0YppSxtNqPJprOGq1/lvlbtWxpH0oaIwywHMwXOe1BXSKwOD2j4n6PxMZTv8A0WvdUl4idMyZjHGDDj+kYAxrXAssLl19i7E1Bo9tU0uFJq5awviDXwkGLyJ2qu0GzIzUBt2us2+1BU6Kb6qnfpXC6KKPDAQ1kjoRDLVNpzqjIITqWB8gYSwEC+3aV3ZdFQF2CWOkZNqdGyvH0ETcIe81T2kWZbDhxBu0b7IKxmpnsbG9ws2Vpcw3BxBr3MJsDcc5rhnbZuWFW1o2LR+bmxU0sjSXBg8n58Q0hWYx9OQwfRNpm4hzgwjDlmudoltM59O1go2MbRtmex0dNI+SR1U9jmGaoFrtiwuOK5wtJAubgK2RT3hFTQeR1WrZTxaqslETm6h7qphqC1rWOBM0ZjaLi3McwdoJycHHaOdDSSVAgDnyxU0zS0NwiKWSZ07twe00kbn5XGsz2oK+RT3hTNDHBMGQU7JyaaJ12Urnua5lW6SRjYLsiOUAuyxGFpyLk0AykGjMRiillLpmz4zAHRklggfeU60NAuQIxZxxAoIEtijopJS4RtxFkb5HZgWYwYnuzPQOjapNw6kgc12qbA3V6QrYmahkbCaZupMJOrAxjN9nm5OeZUp0w+kjklZAyFjHUlfqZWOgaJYzAwRR2iOJ55pOKXnkucOiwCqEU64FTUzYIhK2mc581brNfHE92GOhY+DOQEtGuva1rm4zzC6NJR0k0kT7Un95omaoBMMTGx6mXyyzSWtDS4x442jbbmoK0WxLRSNjZK5to5S8RuuOcY8Ifle4tibt3qwGeQFjIpBTCI01K+RzWxiQPdpFsc1pWjHfycuu2+zO3SuhpJgMQZhoTUsbWmljHkxgF6ikw8y+rLvJ9aW47k2ublBU6Lv8NKSJtVJJT6rUPkLWiJ7S0PYyMy4WA3bHrHOwnzSNmS4CCWcX22s+x/nKRE4vttZ9j/OUiINbjAH6eTup6P8Agqdc5lI6wsLndvK7HDWnL9IOHQIKMns/QYNvZ3rymfcOAaMmAN37Tc+s2cfU4KyDnmhLXOa45gG56DYC5G/PLtsV3ODMAlY+ieXYJeewht7PbcOyuL3aCbfq9ufPpzjns2+ZsScw0gED1m9z7VvQxNiIcAdZrQ5j75gMNrjLabZe1aFiROc12GQWY+zW3/VFjcW/qy+NKUcLB9IWuY49JHNHVz+5cSkrqqoa6aZjsDA0BwbZjXkuOEG551gCc8rjeuDpZks0ojL8LLDG47G3LgB2l2E9iCwtAS0s79TTBjmQlr5jE0YRY3Y1zz55Lm7BfIO2ZX6PDmna+MYjYEGxCrqj03BQg+RygbA44cQe5oBs/eDd4GYz7Fj0rw+lntdobZpsDsvnsPrO5BsaNNG86uoAZI3zg8AXvscDbP711KmGOFjnU5Dvo3AEHa5wwsA7LkZnf2KHF2sBmMgMrQLC3njIFo9Qv9y6Gja8MZd7MeMnmk5ENsT+8Wj70HKniIhbEDm0YjbPOxyHsK5EjQAR07R2ghd+paRZx22BJ7STtG42XMkAtzgMidnbb5bUHHqhsO//AIWutmuiwm3Rnb5LWWAXll6iAQiIg8wjcvbIiBZLItigonzyshibikkcGtHaekk5AAXJJyABJQeUdY+IuMbsJfG+N2QN2SNLXtzHSCRfasFltt0ZMXsjEUjnyi8Qawkyi5bijAHPF2uzG4rHQ0j5pGRRNL5JHBrGja4nYM8kGCyz1lY+XBrHYtXG2NmQGFjBZrch0Dp2rAF6R/x2oPLLyy9XrWkkAAkk2AGZJOwAdJQeWRbuk9EVFMWiohkhLxdokYWk227ekXFxtF1pIACWW9S6InkjMscZdGNZdwIsNVHrZNpvzWc5fWjdCz1FtVHiDn6tpuBikwOkDBc5uLWmw6TYbSg56WQFECyWRECy8svUQLIiIJZxfbaz7H+cpETi+21n2P8AOUiIJSeCM9fWVJhfE0MgoGuEhcL4qKE5FrT0NP3hfEnFjXQhwjkgkc4bLlpF9oBcLHKwzI6FOOL136VW/stHfwLF2aeqwvc7IvfI5o/VDTb5n8FqCA8F+KyUBr62TVZk6qKznm52Ok81t9zQ71jYpY/i4oiS4iY2FyXy2Atck5AHpUsY/O4F3bNmQKyuda4Lhs5xOeW4BBrf2JC7R4pMxEYg0G/Ob9ZrgesDY+xU5pDQz4ajyapIJZYkgWbM0XMbgOgHFmOgtcM7XV2V9SIw7pwtaRfpucP8h96i/GnomOahfUnmy00ZljcMjkLlh3tdYe0ApKIK+kwt+jYThb/7dgSO3FzSOwqKVjSTbydzD03iZfeecCd+5fVDwolY03aT0X6F47hNI7IAYs+i5+fYqMDoMB1gFnAj2m9vxK+5JQHdjYwPm5xPZclb9DA5uGZxDjc4gRcNOEOAIO0kEr2QxHMMwEtzFy5pyObQecB2Z+tUaWmjzg5h5urAtvsf5LkNaXDFcADbfLf8+xdSuqmhgAGYFrnaRvw7G/NcMyWv27VKNXSIAwgG9r/dcWWms9Udg3X/AJLAsAiIgIiICIiApBwLAMtQB55oasR78WodcDtMesHtUfWeiq3wyMlicWSMcHMcNoI/rZ0oLZ0Np6kido4OeBUU0dGyLYWltaIvKCT0GNgl27DN2L3gzoeCBtM8mBxjqqdzJWNjaWgzSska6YPL5CBgDg4BrebbeaeP9ZW+QXmEbkFpcFKKCpkppnx0gxQQ+URCCIhwdW1ETnhj3NbHaKOPG8Au5zSBc3WrE1pipTJDTmKCgrbFzIyfKYX1jmMf0u2RuwnIl988SreyWQWa6np6iURiOjiLZaBzHCFgDjPQzTztc0FokBlYwBhIAcWtyBWrJ5PTadpXuDIo8FO9xwsYyOV0GEvc2MlkdpcyBkCCq8svQEFj6B4LiIRvqGRipBqDIyUxVGvY19MGSMZI8Rg/SzXeSebG4gEra0hQUTRNBq4GsMWkXlwa0yMMNY5sBY/zhaMWDR5w23yVW4RuSyC5pi2nimAZTshY/SPkzWasskg8gwwOeWm8uPCc3ElxuOwR+ppYiaeSnZE2okrdHFuqDW4TJRRSSBrW+a3XEkgZAqucIWeiqnwv1kTix4DgHN2gOaWOseg2cc9ovkg2eED2Oq6h0dtWZ5Sy2zCZHFtuy1loIiAiIgIiICIiCWcX22s+x/nKRE4vttZ9j/OUiILW4EvtVVv7LR38DGtrQDtdUOsTZuJw9b3E7eizSP8AUuTwYqMFTXfZ6A/dQRj+a94N6V8mjikILhM76VwabRtvYc63Qc7blqcE6ra1sTcAPOOVgtN8ZkaBfaRex7VsOo2SO1m/t7Ft0LI2lxd9TbuQeVw1k8jNo1Bv6wS4fPCovxkaYtoeUdMmriH+Z7S790O+5STQ7nOllncMi0geq+XyCg/GZTA6MDjcFk0Thnk4nEyxHqc4+xBT7HloIsCCOnp/6W5QUbsTHkCxOWfQB/wt+jp2ObmAR6l144gGggXsMhsA9quDDwbe4ufGc8RxWOxxF/nY/JbNboI4nPZe7trSbkWFhhP1htO/NewyOZnZvqA/mu9QVeJhBaCR0Hb7FUVZXS5jcQtF7zcqz9L6EgqblzcLiScbMiD2jYfuUE0/wflpc3DHGTZsjfN9Th9R3YfYSs1XFq+j2/yWuskzrrGsgiIgIiICIiAiIgIiICIiAiIgIiICIiAiIgIiICIiAiIglnF9trPsf5ykROL7bWfY/wA5SIgl8lQY5a1zdpgoW/6qCO3zt96xcP8AS5pqCKjjNpJGDWEfVYcyOwu/Adqw19QWzzgC9xo0necNDGbfitWs0O+qlxPdic5wBO+7mh1uwAWHYwLU4J9xeQTPpKV07zlFiyO1l7Rh19pw4c11auqcXOz847PkPwWXguGtpWNGxjC0/wCQltvkvimhxvGWbigkGiYrQZ/Wv3fyKhHGnSn+zCQP7uWJxsP1jH+L2qx4owGhvQBZaeldENqKeaBxIErHtuNrSRYOAPSDY+xQfnOikyuu1STG1i0gdo2rh1mj6imfhkadtmutzXdOw5g2+qc/xOemrJL2te60O80557CtqnyNwRZR8Yyc8/w+9dSmdYKo6YfnuvtX1VVDA0teA5jhZzTscOkELSa7NcjSMzi7NBCNNUoinkjabta7mk7cJAc2/bhIWiunwjP6Q/8Ay/8A1tXMXOqIiICIiAiIgIiICIiAiIgIiICIiAiIgIiICIiAiIgIiIJZxfbaz7H+cpETi+21n2P85SIg3OFOlhDWPaQSHRUTsrfVoYQNvaVs6K4dU8T2udHMcLcrBm21r+d2krg8YP8AjnfsKP8AgqdRxXRbehuNOlijcx0U5u5xFgw+dbe/fdb+juN2hjOJ0FSSNlmx+IqVRNF/DjxofR6r/TF4i+v/AF1oQMqeqJ6LtjH/AOi/P6KCzOEfD2iqaWSNsVRrnFpa54ZhBDgc7PuBhxDZ0qKRcIWDax3stt+9R5FdEqj4Uxj6j/ub/uTlUzqv/d/3KKom0TSHhlEBmyT7m/7lq1nCiN5yY/2hv+5RVE2jc0pVtleXgEXPTbcANnqWmiKAiIgIiICIiAiIgIiICIiAiIgIiICIiAiLu6F4KVNQI5AzDBJKyPWktyxSNixCMuDnAOdbIbelBwkUs0XwEnlmfC52rdG+MG7Q7mPEj8ZAddpwxkhhzzF7LQdwRq8TAyIubK+RsRxMaX6svDiWF14wNW4nFa1kHCRdybgjWsBLoCAJRF58ZJkcWANaA6785GZtuM17JwQrWmQOgtqWtfJeSOwa/FhIdis6+B+TbnmlBwkXRo9B1EsDqiOIuiYcLnAi9xhJAZfE62Jt7A2uugOBNfrDF5OcYaHEGSMCxcWCzi+xOIEYQbjcg2+L7bWfY/zlIi3OCmi5qaWsinZgf5CHWxNdcGspbEOaSDsPT0LxByuME/pzvs9H/BU6jmIb1aGjtP1YhjAqpwBG0ACZ4AAaLAC62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pForhpPTwMga2FzY3NcxzmnGMMwnw4g4c3GL7OlTblDWelVHvn96coaz0qo98/vQQ2LhxO2WSYMhxyljpMnWc6Nr2B1sWRLZDf1A71o0vCWWN0DgIzqInwgObdskcheXiQXzvrHDKysDlDWelVHvn96coaz0qo98/vQRKo4wKlweA2FpfPHOS1rriSIsLLAuIAuwdHSV8z8PahxnOCG9REIn5PcGsGPzQ55A89xzuN3TeX8oaz0qo98/vTlDWelVHvn96CCDhU8RuibDTNaX447R3MDiGBxiLicN9W0536d63ZeH9Q52LBALFjg1rCG4mT+Ul1sW10mZ9eVlLuUNZ6VUe+f3pyhrPSqj3z+9Bw+C+mH1UlU54aCygDBgBtYV1M7O5Od3FFuaf05VPp3tdUzOacNw6V5B57TsJ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652" name="AutoShape 4" descr="data:image/jpeg;base64,/9j/4AAQSkZJRgABAQAAAQABAAD/2wCEAAkGBxMSERUSEhMWFRQUFRgYFRgVFRwYGBQYGBYYFhgYGBUYICggGRwlGxYUITEhJSsrLi4uFyAzODMsNygxLi0BCgoKDQ0MFA8PFCwcFBwsLCsrLCssLCwsLCwsLCsrLCwrLCwsLDcrNyw3KzcrKyssKyssKysrKysrKysrKysrK//AABEIAJoBRwMBIgACEQEDEQH/xAAcAAEAAgMBAQEAAAAAAAAAAAAABgcDBAUBAgj/xABLEAABAwICBAkIBgcIAQUAAAABAAIDBBESIQUTMVEGBxYiQVJh0dMUMlRxgZOUoSNCdJGxxCRic6K0wfAVMzSCktLh8UQXQ1Ozw//EABcBAQEBAQAAAAAAAAAAAAAAAAABAgP/xAAXEQEBAQEAAAAAAAAAAAAAAAAAAREx/9oADAMBAAIRAxEAPwCIcK+ElRTVGog1DI2QUpaDSU7zd9JC9xLnxlxu5zjmelcjlvW9aD4Kl8FOMH/HO/YUf8FTqO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9wa05LWNq46gQvaymD22pYIyHCqpmXDo42nzXuFr2zXi53F9trPsf5ykRB367gRNpKtmdDJGwRQ0IdjvnioYSLWH6pX23iUrD/5EH7/cpVwU0/TUtXVtqJmxmSLR2DFfO1DHfYOi4Xfr+MrR0Lg0SOluLgxMLmerHkL5b1RXI4kK30in/f7l9N4jK0/+RT/v9ylWmONxoicaaA3Isx8pGEHtY25PTlcKD6S4f1tSGxOqHluIE6huqe4dU4LE+q9imDZquJepiAMlZSsBNgXlzQTuuRtWpXcVToC1s2kaKNz/ADQ57gXeoWWhMKieRsbmSzAA4RK4jDfa4YiQw5DNS7QPAp7rPqMmkWLcjuyN/OOW35K4K601wbME2qZNHUENuXRYsIPS25AuQN29YI9AvLsOJouLtLrgHK9s+kq8I6GOLKONoHTcAm/abZ7B9yw17GOAEsTHjpBaOixHR6kwUr/YZxFhljBA2m9vUTbJYG6LcXYQb9rQT8rXV1UujKcRudT07A/ZZxt2bbGyiM2mZWSFrKWAX7XEA36QbEHsTBBItDyuNmtJ9hWHyI3IJAINs942qaVekq53/wAbM/qs/m65UffoyXMm1+lMHGnhw2zBvuWJb2lKdzMOLpvb2WWis0EREBERAREQEREBERAREQEREBERAREQEREBERAREQEREEs4vttZ9j/OUiJxfbaz7H+cpEQbfCeFzq2QBzWM1FFiLrZfoUGYBz37FoU7YWB7H1BLSMgxpNzs6cvmvnh7/jnfsKP+CgXNptJYInx2vitY5ZWVg3aarpYxYwPlN9riGZesXXTh4bSxtwxQQsAyaS3E5o6Myfmow2fsXzNLkbK6Lz4FU8ktOyqqXAySjGLABrIz5gAHScyfWu5U1G7IdC16cCGCNjQQGsY22zJrWsGQyHmr2CraTvP9blR8yZtO1aMguPUtqtqbEkDIbs960Ypi4E533BqoxCfCVyeGMZ1JqogMTB9ILecwWF/W24v2ZrLpapwnpFuzp9izaLkbNG6N2bXAg+0EH72koK1fp552ALQm0tKfrfJY3wFhLHec0kG+8Gx/BYC1ZGOplc6xc4n19CwLJL0LGsgiIgIiICIiAiIgIiICIiAiIgIiICIiAiIgIiICIiAiIglnF9trPsf5ykROL7bWfY/zlIiDT4xP8cfs9H/BU6jzSpDxif44/Z6T+Cp1H42oMgXS0LQvkkieY36gTMEkgacDRiBIL7WBt+K0Cz77KxuBj2x0hndJgayINGK+C5c90l2j9YEXt0KwTt8pcGtGftzGe/dtWmdMU1MTicXYdu7IfNZaOR0kOMAh0oFgdoxMBOXbe/t+6FcI9ZG36CSKIYblwaC+Qu2nWEGzcsg3dc7bDQks3DKmlaRFlid0m3tW1T6ZjADnAC9wL/q/9Kp6TFNJZ5BIsXSN5pAyDi6wAItsJzuBmpVwx0W5sNPgkdhAaM2Pbhv9bnMbfb1s+1B1dN6cpCcJdckn62w32WHYsnB3BZxa7ECfUQcJ2/10qAOq5NsP0UYOQY6z3DoMj25yO33NttgBkpLwTmcXEkBt2kPw2AeLFzX267cLr2239ZIRrhUA2smFj/eOcf8ANzsh7VxZ9pIyXb0nOZWue5jeddwfbn3BaLXvswutbs7FxnZg9n/Sg05AvhZpxsWFZH0xhJAAJJIAAFyScgABtK6c/BypZM2B8WCRzXOs97AA1oJe5z74WBuF17kWstCie8SsMZwyB7SxxIbhcHDCcTuaLG2ZyHSrTo6Ok1r55o6fy2WKOSWmD6eVjX+UO1zmGZxiaZGBjsFy5gc620WCpgtiqopIhGXtwiWMSR5g4mFzmh2RyzY7I55KZ8BhSl9W98MTnNlidFC90DvoNZKZWNdUEMOQhaXt5wBuN6wVL6aSr0SJi0U2ohbMMYcGNFVPiY9w2AAgEmxsboIWis7QmjQfKDWihDyJGaqNlG0NbqJXRSB7TcAyFrW6vnEtBcbbdiCoohLHHgodX5XQRG8MB+hloy6pu8tv/egXfe7TkCNiCtX6LlDomFlnTtY6IFzee2Rxaw3vYXIO23ataaMtc5rsnNJaRcGxBscxkcx0K0KR9O+GjNR5K6DyaijYXakyicVjdY0u/vBGIdbjDubYjpK0dJw0YppSxtNqPJprOGq1/lvlbtWxpH0oaIwywHMwXOe1BXSKwOD2j4n6PxMZTv8A0WvdUl4idMyZjHGDDj+kYAxrXAssLl19i7E1Bo9tU0uFJq5awviDXwkGLyJ2qu0GzIzUBt2us2+1BU6Kb6qnfpXC6KKPDAQ1kjoRDLVNpzqjIITqWB8gYSwEC+3aV3ZdFQF2CWOkZNqdGyvH0ETcIe81T2kWZbDhxBu0b7IKxmpnsbG9ws2Vpcw3BxBr3MJsDcc5rhnbZuWFW1o2LR+bmxU0sjSXBg8n58Q0hWYx9OQwfRNpm4hzgwjDlmudoltM59O1go2MbRtmex0dNI+SR1U9jmGaoFrtiwuOK5wtJAubgK2RT3hFTQeR1WrZTxaqslETm6h7qphqC1rWOBM0ZjaLi3McwdoJycHHaOdDSSVAgDnyxU0zS0NwiKWSZ07twe00kbn5XGsz2oK+RT3hTNDHBMGQU7JyaaJ12Urnua5lW6SRjYLsiOUAuyxGFpyLk0AykGjMRiillLpmz4zAHRklggfeU60NAuQIxZxxAoIEtijopJS4RtxFkb5HZgWYwYnuzPQOjapNw6kgc12qbA3V6QrYmahkbCaZupMJOrAxjN9nm5OeZUp0w+kjklZAyFjHUlfqZWOgaJYzAwRR2iOJ55pOKXnkucOiwCqEU64FTUzYIhK2mc581brNfHE92GOhY+DOQEtGuva1rm4zzC6NJR0k0kT7Un95omaoBMMTGx6mXyyzSWtDS4x442jbbmoK0WxLRSNjZK5to5S8RuuOcY8Ifle4tibt3qwGeQFjIpBTCI01K+RzWxiQPdpFsc1pWjHfycuu2+zO3SuhpJgMQZhoTUsbWmljHkxgF6ikw8y+rLvJ9aW47k2ublBU6Lv8NKSJtVJJT6rUPkLWiJ7S0PYyMy4WA3bHrHOwnzSNmS4CCWcX22s+x/nKRE4vttZ9j/OUiINbjAH6eTup6P8Agqdc5lI6wsLndvK7HDWnL9IOHQIKMns/QYNvZ3rymfcOAaMmAN37Tc+s2cfU4KyDnmhLXOa45gG56DYC5G/PLtsV3ODMAlY+ieXYJeewht7PbcOyuL3aCbfq9ufPpzjns2+ZsScw0gED1m9z7VvQxNiIcAdZrQ5j75gMNrjLabZe1aFiROc12GQWY+zW3/VFjcW/qy+NKUcLB9IWuY49JHNHVz+5cSkrqqoa6aZjsDA0BwbZjXkuOEG551gCc8rjeuDpZks0ojL8LLDG47G3LgB2l2E9iCwtAS0s79TTBjmQlr5jE0YRY3Y1zz55Lm7BfIO2ZX6PDmna+MYjYEGxCrqj03BQg+RygbA44cQe5oBs/eDd4GYz7Fj0rw+lntdobZpsDsvnsPrO5BsaNNG86uoAZI3zg8AXvscDbP711KmGOFjnU5Dvo3AEHa5wwsA7LkZnf2KHF2sBmMgMrQLC3njIFo9Qv9y6Gja8MZd7MeMnmk5ENsT+8Wj70HKniIhbEDm0YjbPOxyHsK5EjQAR07R2ghd+paRZx22BJ7STtG42XMkAtzgMidnbb5bUHHqhsO//AIWutmuiwm3Rnb5LWWAXll6iAQiIg8wjcvbIiBZLItigonzyshibikkcGtHaekk5AAXJJyABJQeUdY+IuMbsJfG+N2QN2SNLXtzHSCRfasFltt0ZMXsjEUjnyi8Qawkyi5bijAHPF2uzG4rHQ0j5pGRRNL5JHBrGja4nYM8kGCyz1lY+XBrHYtXG2NmQGFjBZrch0Dp2rAF6R/x2oPLLyy9XrWkkAAkk2AGZJOwAdJQeWRbuk9EVFMWiohkhLxdokYWk227ekXFxtF1pIACWW9S6InkjMscZdGNZdwIsNVHrZNpvzWc5fWjdCz1FtVHiDn6tpuBikwOkDBc5uLWmw6TYbSg56WQFECyWRECy8svUQLIiIJZxfbaz7H+cpETi+21n2P8AOUiIJSeCM9fWVJhfE0MgoGuEhcL4qKE5FrT0NP3hfEnFjXQhwjkgkc4bLlpF9oBcLHKwzI6FOOL136VW/stHfwLF2aeqwvc7IvfI5o/VDTb5n8FqCA8F+KyUBr62TVZk6qKznm52Ok81t9zQ71jYpY/i4oiS4iY2FyXy2Atck5AHpUsY/O4F3bNmQKyuda4Lhs5xOeW4BBrf2JC7R4pMxEYg0G/Ob9ZrgesDY+xU5pDQz4ajyapIJZYkgWbM0XMbgOgHFmOgtcM7XV2V9SIw7pwtaRfpucP8h96i/GnomOahfUnmy00ZljcMjkLlh3tdYe0ApKIK+kwt+jYThb/7dgSO3FzSOwqKVjSTbydzD03iZfeecCd+5fVDwolY03aT0X6F47hNI7IAYs+i5+fYqMDoMB1gFnAj2m9vxK+5JQHdjYwPm5xPZclb9DA5uGZxDjc4gRcNOEOAIO0kEr2QxHMMwEtzFy5pyObQecB2Z+tUaWmjzg5h5urAtvsf5LkNaXDFcADbfLf8+xdSuqmhgAGYFrnaRvw7G/NcMyWv27VKNXSIAwgG9r/dcWWms9Udg3X/AJLAsAiIgIiICIiApBwLAMtQB55oasR78WodcDtMesHtUfWeiq3wyMlicWSMcHMcNoI/rZ0oLZ0Np6kido4OeBUU0dGyLYWltaIvKCT0GNgl27DN2L3gzoeCBtM8mBxjqqdzJWNjaWgzSska6YPL5CBgDg4BrebbeaeP9ZW+QXmEbkFpcFKKCpkppnx0gxQQ+URCCIhwdW1ETnhj3NbHaKOPG8Au5zSBc3WrE1pipTJDTmKCgrbFzIyfKYX1jmMf0u2RuwnIl988SreyWQWa6np6iURiOjiLZaBzHCFgDjPQzTztc0FokBlYwBhIAcWtyBWrJ5PTadpXuDIo8FO9xwsYyOV0GEvc2MlkdpcyBkCCq8svQEFj6B4LiIRvqGRipBqDIyUxVGvY19MGSMZI8Rg/SzXeSebG4gEra0hQUTRNBq4GsMWkXlwa0yMMNY5sBY/zhaMWDR5w23yVW4RuSyC5pi2nimAZTshY/SPkzWasskg8gwwOeWm8uPCc3ElxuOwR+ppYiaeSnZE2okrdHFuqDW4TJRRSSBrW+a3XEkgZAqucIWeiqnwv1kTix4DgHN2gOaWOseg2cc9ovkg2eED2Oq6h0dtWZ5Sy2zCZHFtuy1loIiAiIgIiICIiCWcX22s+x/nKRE4vttZ9j/OUiILW4EvtVVv7LR38DGtrQDtdUOsTZuJw9b3E7eizSP8AUuTwYqMFTXfZ6A/dQRj+a94N6V8mjikILhM76VwabRtvYc63Qc7blqcE6ra1sTcAPOOVgtN8ZkaBfaRex7VsOo2SO1m/t7Ft0LI2lxd9TbuQeVw1k8jNo1Bv6wS4fPCovxkaYtoeUdMmriH+Z7S790O+5STQ7nOllncMi0geq+XyCg/GZTA6MDjcFk0Thnk4nEyxHqc4+xBT7HloIsCCOnp/6W5QUbsTHkCxOWfQB/wt+jp2ObmAR6l144gGggXsMhsA9quDDwbe4ufGc8RxWOxxF/nY/JbNboI4nPZe7trSbkWFhhP1htO/NewyOZnZvqA/mu9QVeJhBaCR0Hb7FUVZXS5jcQtF7zcqz9L6EgqblzcLiScbMiD2jYfuUE0/wflpc3DHGTZsjfN9Th9R3YfYSs1XFq+j2/yWuskzrrGsgiIgIiICIiAiIgIiICIiAiIgIiICIiAiIgIiICIiAiIglnF9trPsf5ykROL7bWfY/wA5SIgl8lQY5a1zdpgoW/6qCO3zt96xcP8AS5pqCKjjNpJGDWEfVYcyOwu/Adqw19QWzzgC9xo0necNDGbfitWs0O+qlxPdic5wBO+7mh1uwAWHYwLU4J9xeQTPpKV07zlFiyO1l7Rh19pw4c11auqcXOz847PkPwWXguGtpWNGxjC0/wCQltvkvimhxvGWbigkGiYrQZ/Wv3fyKhHGnSn+zCQP7uWJxsP1jH+L2qx4owGhvQBZaeldENqKeaBxIErHtuNrSRYOAPSDY+xQfnOikyuu1STG1i0gdo2rh1mj6imfhkadtmutzXdOw5g2+qc/xOemrJL2te60O80557CtqnyNwRZR8Yyc8/w+9dSmdYKo6YfnuvtX1VVDA0teA5jhZzTscOkELSa7NcjSMzi7NBCNNUoinkjabta7mk7cJAc2/bhIWiunwjP6Q/8Ay/8A1tXMXOqIiICIiAiIgIiICIiAiIgIiICIiAiIgIiICIiAiIgIiIJZxfbaz7H+cpETi+21n2P85SIg3OFOlhDWPaQSHRUTsrfVoYQNvaVs6K4dU8T2udHMcLcrBm21r+d2krg8YP8AjnfsKP8AgqdRxXRbehuNOlijcx0U5u5xFgw+dbe/fdb+juN2hjOJ0FSSNlmx+IqVRNF/DjxofR6r/TF4i+v/AF1oQMqeqJ6LtjH/AOi/P6KCzOEfD2iqaWSNsVRrnFpa54ZhBDgc7PuBhxDZ0qKRcIWDax3stt+9R5FdEqj4Uxj6j/ub/uTlUzqv/d/3KKom0TSHhlEBmyT7m/7lq1nCiN5yY/2hv+5RVE2jc0pVtleXgEXPTbcANnqWmiKAiIgIiICIiAiIgIiICIiAiIgIiICIiAiLu6F4KVNQI5AzDBJKyPWktyxSNixCMuDnAOdbIbelBwkUs0XwEnlmfC52rdG+MG7Q7mPEj8ZAddpwxkhhzzF7LQdwRq8TAyIubK+RsRxMaX6svDiWF14wNW4nFa1kHCRdybgjWsBLoCAJRF58ZJkcWANaA6785GZtuM17JwQrWmQOgtqWtfJeSOwa/FhIdis6+B+TbnmlBwkXRo9B1EsDqiOIuiYcLnAi9xhJAZfE62Jt7A2uugOBNfrDF5OcYaHEGSMCxcWCzi+xOIEYQbjcg2+L7bWfY/zlIi3OCmi5qaWsinZgf5CHWxNdcGspbEOaSDsPT0LxByuME/pzvs9H/BU6jmIb1aGjtP1YhjAqpwBG0ACZ4AAaLAC62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pForhpPTwMga2FzY3NcxzmnGMMwnw4g4c3GL7OlTblDWelVHvn96coaz0qo98/vQQ2LhxO2WSYMhxyljpMnWc6Nr2B1sWRLZDf1A71o0vCWWN0DgIzqInwgObdskcheXiQXzvrHDKysDlDWelVHvn96coaz0qo98/vQRKo4wKlweA2FpfPHOS1rriSIsLLAuIAuwdHSV8z8PahxnOCG9REIn5PcGsGPzQ55A89xzuN3TeX8oaz0qo98/vTlDWelVHvn96CCDhU8RuibDTNaX447R3MDiGBxiLicN9W0536d63ZeH9Q52LBALFjg1rCG4mT+Ul1sW10mZ9eVlLuUNZ6VUe+f3pyhrPSqj3z+9Bw+C+mH1UlU54aCygDBgBtYV1M7O5Od3FFuaf05VPp3tdUzOacNw6V5B57TsJ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654" name="AutoShape 6" descr="data:image/jpeg;base64,/9j/4AAQSkZJRgABAQAAAQABAAD/2wCEAAkGBxMSERUSEhMWFRQUFRgYFRgVFRwYGBQYGBYYFhgYGBUYICggGRwlGxYUITEhJSsrLi4uFyAzODMsNygxLi0BCgoKDQ0MFA8PFCwcFBwsLCsrLCssLCwsLCwsLCsrLCwrLCwsLDcrNyw3KzcrKyssKyssKysrKysrKysrKysrK//AABEIAJoBRwMBIgACEQEDEQH/xAAcAAEAAgMBAQEAAAAAAAAAAAAABgcDBAUBAgj/xABLEAABAwICBAkIBgcIAQUAAAABAAIDBBESIQUTMVEGBxYiQVJh0dMUMlRxgZOUoSNCdJGxxCRic6K0wfAVMzSCktLh8UQXQ1Ozw//EABcBAQEBAQAAAAAAAAAAAAAAAAABAgP/xAAXEQEBAQEAAAAAAAAAAAAAAAAAAREx/9oADAMBAAIRAxEAPwCIcK+ElRTVGog1DI2QUpaDSU7zd9JC9xLnxlxu5zjmelcjlvW9aD4Kl8FOMH/HO/YUf8FTqO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Hy3retB8FS+CnLet60HwVL4KjiIJ9wa05LWNq46gQvaymD22pYIyHCqpmXDo42nzXuFr2zXi53F9trPsf5ykRB367gRNpKtmdDJGwRQ0IdjvnioYSLWH6pX23iUrD/5EH7/cpVwU0/TUtXVtqJmxmSLR2DFfO1DHfYOi4Xfr+MrR0Lg0SOluLgxMLmerHkL5b1RXI4kK30in/f7l9N4jK0/+RT/v9ylWmONxoicaaA3Isx8pGEHtY25PTlcKD6S4f1tSGxOqHluIE6huqe4dU4LE+q9imDZquJepiAMlZSsBNgXlzQTuuRtWpXcVToC1s2kaKNz/ADQ57gXeoWWhMKieRsbmSzAA4RK4jDfa4YiQw5DNS7QPAp7rPqMmkWLcjuyN/OOW35K4K601wbME2qZNHUENuXRYsIPS25AuQN29YI9AvLsOJouLtLrgHK9s+kq8I6GOLKONoHTcAm/abZ7B9yw17GOAEsTHjpBaOixHR6kwUr/YZxFhljBA2m9vUTbJYG6LcXYQb9rQT8rXV1UujKcRudT07A/ZZxt2bbGyiM2mZWSFrKWAX7XEA36QbEHsTBBItDyuNmtJ9hWHyI3IJAINs942qaVekq53/wAbM/qs/m65UffoyXMm1+lMHGnhw2zBvuWJb2lKdzMOLpvb2WWis0EREBERAREQEREBERAREQEREBERAREQEREBERAREQEREEs4vttZ9j/OUiJxfbaz7H+cpEQbfCeFzq2QBzWM1FFiLrZfoUGYBz37FoU7YWB7H1BLSMgxpNzs6cvmvnh7/jnfsKP+CgXNptJYInx2vitY5ZWVg3aarpYxYwPlN9riGZesXXTh4bSxtwxQQsAyaS3E5o6Myfmow2fsXzNLkbK6Lz4FU8ktOyqqXAySjGLABrIz5gAHScyfWu5U1G7IdC16cCGCNjQQGsY22zJrWsGQyHmr2CraTvP9blR8yZtO1aMguPUtqtqbEkDIbs960Ypi4E533BqoxCfCVyeGMZ1JqogMTB9ILecwWF/W24v2ZrLpapwnpFuzp9izaLkbNG6N2bXAg+0EH72koK1fp552ALQm0tKfrfJY3wFhLHec0kG+8Gx/BYC1ZGOplc6xc4n19CwLJL0LGsgiIgIiICIiAiIgIiICIiAiIgIiICIiAiIgIiICIiAiIglnF9trPsf5ykROL7bWfY/zlIiDT4xP8cfs9H/BU6jzSpDxif44/Z6T+Cp1H42oMgXS0LQvkkieY36gTMEkgacDRiBIL7WBt+K0Cz77KxuBj2x0hndJgayINGK+C5c90l2j9YEXt0KwTt8pcGtGftzGe/dtWmdMU1MTicXYdu7IfNZaOR0kOMAh0oFgdoxMBOXbe/t+6FcI9ZG36CSKIYblwaC+Qu2nWEGzcsg3dc7bDQks3DKmlaRFlid0m3tW1T6ZjADnAC9wL/q/9Kp6TFNJZ5BIsXSN5pAyDi6wAItsJzuBmpVwx0W5sNPgkdhAaM2Pbhv9bnMbfb1s+1B1dN6cpCcJdckn62w32WHYsnB3BZxa7ECfUQcJ2/10qAOq5NsP0UYOQY6z3DoMj25yO33NttgBkpLwTmcXEkBt2kPw2AeLFzX267cLr2239ZIRrhUA2smFj/eOcf8ANzsh7VxZ9pIyXb0nOZWue5jeddwfbn3BaLXvswutbs7FxnZg9n/Sg05AvhZpxsWFZH0xhJAAJJIAAFyScgABtK6c/BypZM2B8WCRzXOs97AA1oJe5z74WBuF17kWstCie8SsMZwyB7SxxIbhcHDCcTuaLG2ZyHSrTo6Ok1r55o6fy2WKOSWmD6eVjX+UO1zmGZxiaZGBjsFy5gc620WCpgtiqopIhGXtwiWMSR5g4mFzmh2RyzY7I55KZ8BhSl9W98MTnNlidFC90DvoNZKZWNdUEMOQhaXt5wBuN6wVL6aSr0SJi0U2ohbMMYcGNFVPiY9w2AAgEmxsboIWis7QmjQfKDWihDyJGaqNlG0NbqJXRSB7TcAyFrW6vnEtBcbbdiCoohLHHgodX5XQRG8MB+hloy6pu8tv/egXfe7TkCNiCtX6LlDomFlnTtY6IFzee2Rxaw3vYXIO23ataaMtc5rsnNJaRcGxBscxkcx0K0KR9O+GjNR5K6DyaijYXakyicVjdY0u/vBGIdbjDubYjpK0dJw0YppSxtNqPJprOGq1/lvlbtWxpH0oaIwywHMwXOe1BXSKwOD2j4n6PxMZTv8A0WvdUl4idMyZjHGDDj+kYAxrXAssLl19i7E1Bo9tU0uFJq5awviDXwkGLyJ2qu0GzIzUBt2us2+1BU6Kb6qnfpXC6KKPDAQ1kjoRDLVNpzqjIITqWB8gYSwEC+3aV3ZdFQF2CWOkZNqdGyvH0ETcIe81T2kWZbDhxBu0b7IKxmpnsbG9ws2Vpcw3BxBr3MJsDcc5rhnbZuWFW1o2LR+bmxU0sjSXBg8n58Q0hWYx9OQwfRNpm4hzgwjDlmudoltM59O1go2MbRtmex0dNI+SR1U9jmGaoFrtiwuOK5wtJAubgK2RT3hFTQeR1WrZTxaqslETm6h7qphqC1rWOBM0ZjaLi3McwdoJycHHaOdDSSVAgDnyxU0zS0NwiKWSZ07twe00kbn5XGsz2oK+RT3hTNDHBMGQU7JyaaJ12Urnua5lW6SRjYLsiOUAuyxGFpyLk0AykGjMRiillLpmz4zAHRklggfeU60NAuQIxZxxAoIEtijopJS4RtxFkb5HZgWYwYnuzPQOjapNw6kgc12qbA3V6QrYmahkbCaZupMJOrAxjN9nm5OeZUp0w+kjklZAyFjHUlfqZWOgaJYzAwRR2iOJ55pOKXnkucOiwCqEU64FTUzYIhK2mc581brNfHE92GOhY+DOQEtGuva1rm4zzC6NJR0k0kT7Un95omaoBMMTGx6mXyyzSWtDS4x442jbbmoK0WxLRSNjZK5to5S8RuuOcY8Ifle4tibt3qwGeQFjIpBTCI01K+RzWxiQPdpFsc1pWjHfycuu2+zO3SuhpJgMQZhoTUsbWmljHkxgF6ikw8y+rLvJ9aW47k2ublBU6Lv8NKSJtVJJT6rUPkLWiJ7S0PYyMy4WA3bHrHOwnzSNmS4CCWcX22s+x/nKRE4vttZ9j/OUiINbjAH6eTup6P8Agqdc5lI6wsLndvK7HDWnL9IOHQIKMns/QYNvZ3rymfcOAaMmAN37Tc+s2cfU4KyDnmhLXOa45gG56DYC5G/PLtsV3ODMAlY+ieXYJeewht7PbcOyuL3aCbfq9ufPpzjns2+ZsScw0gED1m9z7VvQxNiIcAdZrQ5j75gMNrjLabZe1aFiROc12GQWY+zW3/VFjcW/qy+NKUcLB9IWuY49JHNHVz+5cSkrqqoa6aZjsDA0BwbZjXkuOEG551gCc8rjeuDpZks0ojL8LLDG47G3LgB2l2E9iCwtAS0s79TTBjmQlr5jE0YRY3Y1zz55Lm7BfIO2ZX6PDmna+MYjYEGxCrqj03BQg+RygbA44cQe5oBs/eDd4GYz7Fj0rw+lntdobZpsDsvnsPrO5BsaNNG86uoAZI3zg8AXvscDbP711KmGOFjnU5Dvo3AEHa5wwsA7LkZnf2KHF2sBmMgMrQLC3njIFo9Qv9y6Gja8MZd7MeMnmk5ENsT+8Wj70HKniIhbEDm0YjbPOxyHsK5EjQAR07R2ghd+paRZx22BJ7STtG42XMkAtzgMidnbb5bUHHqhsO//AIWutmuiwm3Rnb5LWWAXll6iAQiIg8wjcvbIiBZLItigonzyshibikkcGtHaekk5AAXJJyABJQeUdY+IuMbsJfG+N2QN2SNLXtzHSCRfasFltt0ZMXsjEUjnyi8Qawkyi5bijAHPF2uzG4rHQ0j5pGRRNL5JHBrGja4nYM8kGCyz1lY+XBrHYtXG2NmQGFjBZrch0Dp2rAF6R/x2oPLLyy9XrWkkAAkk2AGZJOwAdJQeWRbuk9EVFMWiohkhLxdokYWk227ekXFxtF1pIACWW9S6InkjMscZdGNZdwIsNVHrZNpvzWc5fWjdCz1FtVHiDn6tpuBikwOkDBc5uLWmw6TYbSg56WQFECyWRECy8svUQLIiIJZxfbaz7H+cpETi+21n2P8AOUiIJSeCM9fWVJhfE0MgoGuEhcL4qKE5FrT0NP3hfEnFjXQhwjkgkc4bLlpF9oBcLHKwzI6FOOL136VW/stHfwLF2aeqwvc7IvfI5o/VDTb5n8FqCA8F+KyUBr62TVZk6qKznm52Ok81t9zQ71jYpY/i4oiS4iY2FyXy2Atck5AHpUsY/O4F3bNmQKyuda4Lhs5xOeW4BBrf2JC7R4pMxEYg0G/Ob9ZrgesDY+xU5pDQz4ajyapIJZYkgWbM0XMbgOgHFmOgtcM7XV2V9SIw7pwtaRfpucP8h96i/GnomOahfUnmy00ZljcMjkLlh3tdYe0ApKIK+kwt+jYThb/7dgSO3FzSOwqKVjSTbydzD03iZfeecCd+5fVDwolY03aT0X6F47hNI7IAYs+i5+fYqMDoMB1gFnAj2m9vxK+5JQHdjYwPm5xPZclb9DA5uGZxDjc4gRcNOEOAIO0kEr2QxHMMwEtzFy5pyObQecB2Z+tUaWmjzg5h5urAtvsf5LkNaXDFcADbfLf8+xdSuqmhgAGYFrnaRvw7G/NcMyWv27VKNXSIAwgG9r/dcWWms9Udg3X/AJLAsAiIgIiICIiApBwLAMtQB55oasR78WodcDtMesHtUfWeiq3wyMlicWSMcHMcNoI/rZ0oLZ0Np6kido4OeBUU0dGyLYWltaIvKCT0GNgl27DN2L3gzoeCBtM8mBxjqqdzJWNjaWgzSska6YPL5CBgDg4BrebbeaeP9ZW+QXmEbkFpcFKKCpkppnx0gxQQ+URCCIhwdW1ETnhj3NbHaKOPG8Au5zSBc3WrE1pipTJDTmKCgrbFzIyfKYX1jmMf0u2RuwnIl988SreyWQWa6np6iURiOjiLZaBzHCFgDjPQzTztc0FokBlYwBhIAcWtyBWrJ5PTadpXuDIo8FO9xwsYyOV0GEvc2MlkdpcyBkCCq8svQEFj6B4LiIRvqGRipBqDIyUxVGvY19MGSMZI8Rg/SzXeSebG4gEra0hQUTRNBq4GsMWkXlwa0yMMNY5sBY/zhaMWDR5w23yVW4RuSyC5pi2nimAZTshY/SPkzWasskg8gwwOeWm8uPCc3ElxuOwR+ppYiaeSnZE2okrdHFuqDW4TJRRSSBrW+a3XEkgZAqucIWeiqnwv1kTix4DgHN2gOaWOseg2cc9ovkg2eED2Oq6h0dtWZ5Sy2zCZHFtuy1loIiAiIgIiICIiCWcX22s+x/nKRE4vttZ9j/OUiILW4EvtVVv7LR38DGtrQDtdUOsTZuJw9b3E7eizSP8AUuTwYqMFTXfZ6A/dQRj+a94N6V8mjikILhM76VwabRtvYc63Qc7blqcE6ra1sTcAPOOVgtN8ZkaBfaRex7VsOo2SO1m/t7Ft0LI2lxd9TbuQeVw1k8jNo1Bv6wS4fPCovxkaYtoeUdMmriH+Z7S790O+5STQ7nOllncMi0geq+XyCg/GZTA6MDjcFk0Thnk4nEyxHqc4+xBT7HloIsCCOnp/6W5QUbsTHkCxOWfQB/wt+jp2ObmAR6l144gGggXsMhsA9quDDwbe4ufGc8RxWOxxF/nY/JbNboI4nPZe7trSbkWFhhP1htO/NewyOZnZvqA/mu9QVeJhBaCR0Hb7FUVZXS5jcQtF7zcqz9L6EgqblzcLiScbMiD2jYfuUE0/wflpc3DHGTZsjfN9Th9R3YfYSs1XFq+j2/yWuskzrrGsgiIgIiICIiAiIgIiICIiAiIgIiICIiAiIgIiICIiAiIglnF9trPsf5ykROL7bWfY/wA5SIgl8lQY5a1zdpgoW/6qCO3zt96xcP8AS5pqCKjjNpJGDWEfVYcyOwu/Adqw19QWzzgC9xo0necNDGbfitWs0O+qlxPdic5wBO+7mh1uwAWHYwLU4J9xeQTPpKV07zlFiyO1l7Rh19pw4c11auqcXOz847PkPwWXguGtpWNGxjC0/wCQltvkvimhxvGWbigkGiYrQZ/Wv3fyKhHGnSn+zCQP7uWJxsP1jH+L2qx4owGhvQBZaeldENqKeaBxIErHtuNrSRYOAPSDY+xQfnOikyuu1STG1i0gdo2rh1mj6imfhkadtmutzXdOw5g2+qc/xOemrJL2te60O80557CtqnyNwRZR8Yyc8/w+9dSmdYKo6YfnuvtX1VVDA0teA5jhZzTscOkELSa7NcjSMzi7NBCNNUoinkjabta7mk7cJAc2/bhIWiunwjP6Q/8Ay/8A1tXMXOqIiICIiAiIgIiICIiAiIgIiICIiAiIgIiICIiAiIgIiIJZxfbaz7H+cpETi+21n2P85SIg3OFOlhDWPaQSHRUTsrfVoYQNvaVs6K4dU8T2udHMcLcrBm21r+d2krg8YP8AjnfsKP8AgqdRxXRbehuNOlijcx0U5u5xFgw+dbe/fdb+juN2hjOJ0FSSNlmx+IqVRNF/DjxofR6r/TF4i+v/AF1oQMqeqJ6LtjH/AOi/P6KCzOEfD2iqaWSNsVRrnFpa54ZhBDgc7PuBhxDZ0qKRcIWDax3stt+9R5FdEqj4Uxj6j/ub/uTlUzqv/d/3KKom0TSHhlEBmyT7m/7lq1nCiN5yY/2hv+5RVE2jc0pVtleXgEXPTbcANnqWmiKAiIgIiICIiAiIgIiICIiAiIgIiICIiAiLu6F4KVNQI5AzDBJKyPWktyxSNixCMuDnAOdbIbelBwkUs0XwEnlmfC52rdG+MG7Q7mPEj8ZAddpwxkhhzzF7LQdwRq8TAyIubK+RsRxMaX6svDiWF14wNW4nFa1kHCRdybgjWsBLoCAJRF58ZJkcWANaA6785GZtuM17JwQrWmQOgtqWtfJeSOwa/FhIdis6+B+TbnmlBwkXRo9B1EsDqiOIuiYcLnAi9xhJAZfE62Jt7A2uugOBNfrDF5OcYaHEGSMCxcWCzi+xOIEYQbjcg2+L7bWfY/zlIi3OCmi5qaWsinZgf5CHWxNdcGspbEOaSDsPT0LxByuME/pzvs9H/BU6jmIb1aGjtP1YhjAqpwBG0ACZ4AAaLAC62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mIb1bHKGs9KqPfP705Q1npVR75/egqfEN6YhvVscoaz0qo98/vTlDWelVHvn96Cp8Q3piG9WxyhrPSqj3z+9OUNZ6VUe+f3oKnxDepForhpPTwMga2FzY3NcxzmnGMMwnw4g4c3GL7OlTblDWelVHvn96coaz0qo98/vQQ2LhxO2WSYMhxyljpMnWc6Nr2B1sWRLZDf1A71o0vCWWN0DgIzqInwgObdskcheXiQXzvrHDKysDlDWelVHvn96coaz0qo98/vQRKo4wKlweA2FpfPHOS1rriSIsLLAuIAuwdHSV8z8PahxnOCG9REIn5PcGsGPzQ55A89xzuN3TeX8oaz0qo98/vTlDWelVHvn96CCDhU8RuibDTNaX447R3MDiGBxiLicN9W0536d63ZeH9Q52LBALFjg1rCG4mT+Ul1sW10mZ9eVlLuUNZ6VUe+f3pyhrPSqj3z+9Bw+C+mH1UlU54aCygDBgBtYV1M7O5Od3FFuaf05VPp3tdUzOacNw6V5B57TsJ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656" name="AutoShape 8" descr="data:image/jpeg;base64,/9j/4AAQSkZJRgABAQAAAQABAAD/2wCEAAkGBxQSEhQUExQVFBUXFxcaFxcYFyAYHBUYGhcbFxcXHBcaHCggGBolHBgYITEiJSkrLi4uHR8zODMsNygtLiwBCgoKDg0OGhAQGiwfHxwsLywuLCwsLCwsLCwsLiwsLCwsLCwsLywsLDQsLywsLCwsLCwsLCwsLCwsLCwsLCwsLP/AABEIALMBGgMBIgACEQEDEQH/xAAbAAACAwEBAQAAAAAAAAAAAAAABQMEBgcCAf/EAEQQAAIBAwIEBAIHBQUHBAMAAAECAwAEERIhBQYxURMiQWEHcRQygZGhscEjQlJi0VNysuHwFTM0kqKz8RZjgoMlNUP/xAAZAQEBAQEBAQAAAAAAAAAAAAAAAQIDBAX/xAAiEQEBAAICAgMBAQEBAAAAAAAAAQIRAxIhMQQTUUEyYUL/2gAMAwEAAhEDEQA/AGYiqZI6lWKrCR0FYRVMkGam8KpkioPEUNWEiqSKOrPhe1BDHFUnhVMlqT6VMtk3qRQUjHXoJVk2h7ivRix6UC+SKvDRirzgVC1AvkhqLwqvvFmojHQV9HaopUq0wxVeag2HK3/Dr82/xGm9KOVf+HX5t/iNN6AooooCiiigKKKKAooooCiiigKKKKAooooCiiigKKKKDm8cVWY0qRY6lRaDwsYqXw69KlWbaDWfYVNq821vqphDAB0GfevaJ6AYFWBTaIztUEhO+33VYaq8z4ptNqkrgd8779BSe5414Zz13IPbb/WKZ3U5xWU41KMHNNmz204uk23Q9x+tWnXHWuYW3EjE+Rgb1uuHcbRlQsR4bnTn1jf0z/KfzqxYbKteJI6nVMHFfZVoF0gqpcUyaOqs6UGm5V/4dfm3+I03pVyyMQL82/xGmtBT4txOK1headxHEgyzHoMkAdOpJIAHqSKWW/Odk7xRrOpeWIzINLDMQBYscr5dgTvjoadXVskqMkiq6MCGVgGVgeoIOxFVo+DQLjEMYKxeCDpGRF/Zauuj+XpQc/vPiBxGWFrqy4brtVbIkkfzyxKfMyQjDDIzg798HpXR0ul8MSk6V0ayW20rjUSe2BWPtrebg+hA3jcPLqgDn9rZ620rhsftYdTAb+ZQepAqj8RviBDazfQWgjnMkZMollEUYRgcKWKtljjpgdR9gbrhXEormJJoXEkbjKsOh3wftyCMVbrK/DnmyDiNrrgiMAiIjMeAFQhQQFK7FcEdvkKY838xR8PtJLmQFgmAFXqzMdKr7bnr6DNA3kBIIBwcbHt71z34P8YvJxepeS+MYLgxK2kKcrkOPKACuQCPmfaq/KfxbjurmK2lgEbzAGNopROoJBOl8KpRhj398U1+F9qsS3p1DVNf3cgXO+hZTFnHXGpDv70G3opdzBxmOzt5LibPhxjJ0jJPYAdydt8CsNwX4py3Lnw+F3ZiMUjxSAZ8QopOPq6dyNIIZtyBig6VRXNOWefL9r6G34hZC2S51+AwzkFFLFXyTnpjop3G2Kgl+LrR3V3bPYSObdpDmJw37KM+eR8gBRpwfXcgUHQ+P3LxWtxJHjWkMjpkZGpULDIBGRkVmvhNzLPxCx8e5UBxIyBlXSHVQvmxnrksDjA2qpbfEKK8huylvOEjt5JMOhDToRpRolwQynzZJIxt1ycI/hlzTJaWNhDPZSRW8rCOK5Dqyu8rsVLRjDIGYnc570G/5V5qt+IpI9szMsblGJUgEjoRnqCMH5EdKeVzjlfmhILfis8sEEMVrdzIfBXQZmUgAsp2MjZQZzuT0FaLlPnCO9SPUjW80kfipE+5eInAkRgMOO+NxkZAyMhpaKKKDHBK9omK+5r4XqWyGnsDJFNYo9K/OqHD0y4q7cyY/wBfrUtXSUNivQaqLTZGalifNBYzVa5YD/xVgH5VDPGzbA4+ykZKLuRcb9d6zvGrdiucDbvTy8kIJyqv2xvt8j+lLpQkmkGB2PYA9fX2qjnfEbcq56VZ4XNsydQwxj9fnWi49b6ML4KJke2fwpPaWmGz6/lUlJG25O4n40ZjY5eLG/8AEh6H3xWiaOsLyvN4d8i+joyH321L+IroJFXa6UpIapXMdNnWqN0lUOOXR+wHzb86Z0r4KcRoO5bb7auvIcZB6kAe+9BPRURkIYj22+ZoSQ4JPcj9KBFxnh91dBreQQJbsw1usjNI8YcN4fhmMKpYDSW1nGSQKUc38k+Pdx3sUVvPIieHJBcrmOVM5DBtLaJF9Dg5G1bRWOrGfTP41LQUOCxSrEBMsSvljphB0ICxKqCQCxAwC2Bk5OB0qtzdy/HxC0ltpCVEgGGHVGUhlb3wQNvUZFOKKDI8mcFuLYhHgsYY1Vgz26kNcN5QrldCiPYHIy2SRjAG7LlGwkgieKRAume4ZGByJElmeZW7g4k0kH1U9QQaeUUCXnLgxvbK4tlIVpYyFJ6Buq5xvjIFQcpi6WJYp7aG3WKNUTw5vEyVGkYXQAq4APUn0960NFBx3h/w54ibi3nle28SCdZGmMkjy3I8TLAsR+yTQSAigDOc9c1oF5Jm8fjb/s1F9EqQMT0JiZX1ADKjWV79K1k/Mdsl0lm0o+kOpZY8EkgAncgYGyk79qaM+CB3oEDcAKPDIhA8K0ltygH19XhFCO2nwz/zVm+VuULiROHPdsqRWkURitQCSZRCB4srMBiRWJwoHlx1O9dFooMPd8qfS4+LWsgaNLieN45MbHEEBDDuBJGQR7V45f5QvBNZyXs8Ei2SOsAiQqzF0EeqRmPog6KMZrd0UBRRRQYupFGaAlfLm9ii0iSREZvqqzYz/T7a4ybdLdGNh1+yvc5BOPvP6Cl9txNA+g5VzkBCMEnrseh++rcdyHbT26n9K6Vh98EnoauogAGTXwKFGe1Z3it7cP5YE+THbPy+VBpWdAMkgY9TtVa8ukUAagC3Qauu1cn5ylu8ATyxgegDDf7hj8ayo4hKkilywI3Uk5+49KqO62MCtpZgCcE57DpV1FH1hgDoPc1zzkzjhfUrH93b7K9XvHpMNh9IDAj7KUaXjXCYWYNLKxycYBAyf0FJZODIDmJifYmsmbm4umYRCSTBySASB8z0FSwWl1CNbFgvcnUufdhkCpohzbRlby3I/jTP3710plrnnA2Z54C2CfETfvjOa6U61lqVSkFUJmpnIlUboVN2NaX+FDKLjr5/zwKv6DgdNsfhS7gp/Z59z+dMDJ2NX7Iz1SBPMT7CoxG2B0656/OhrnHUeuNqmDA1uZSpZY8KuDnbpuawPO3xYtbFpYEzJcpgY0nwwxwcM432BycA9utbf9xu29cI53tGh/2yscSO30iG4kuSd445GWSOAAru+o5xnGDv6VUdni5rtmu1sw58ZohKo0kBkIyMMfXG+O1KOMfEG3trJb1hIySO0cceAHZ1dl9dgvkY5Ppj1OKV8w8qvcX0PEbX6NNJEvhtHLIyhJEcsrhowSHVjgofTaqt98PppuHG1lkikeGbx7eVs4lZiWkSVABoUs7jyk7EH03B1yn8RoL65NtpaGcKSELJIrjGo6ZI2Kkgb4/zrbah09axvJ3CPo+o/wCzrexxHjKMsju2fN5wMmPpjUc+wrVSx5VR32z8wc0GCn+L1m11DbQEuXuBFI7KQgU5XUpG7EvpA2xgk1ol52tSb4KzM1irtOukg4QMW05wG+qR88dwa5Dy7atb/wCzIxCipDxKWGS4HW5lOsalXSD4aKNJJ9Rt0NbC85Iklvbq4tXt3ivosGbU2uCORQkxj0ZSbWoJUkjBI98g0vuIQnjPDyLRHkmtpGW4LFXhXSTgr0OxI7jUffNHinxftYriVRFJJHA2iSRWQebVpOiNmDSAEYyPn0wTdt+GzxS8L8VQ7Q/SYGkQEgr4H7ORtvJq8IZG4DEDJpQnw/8Ao95cOlhbX0czGSMysFNu75LI6MCrxZ3BUFhvtQaDivxLs4TaZMui6QyRyrGSuB+6R9YuTtpAJyR3qPmD4mQ2rwxeBM00qlxG+mEogJALmRgFzpOBn7tqr808uyzcQ4O6RDwLd5jIRgLH9QoMbHGU2wPSo+euSfpN1FerBFdaAY5beRiniIGJVkfOFdcnZtiDQebn4vW30F7yKNn0OI2iY6GWRt0GQGUqQrnUD+70ydtHyfxy6uIXkvLX6KQRoGsPrUjIPtSm64Y30Twk4fagGQNJaLo0tCGJwCVCeP8AVOeg3wfWvPI3C5beO4BSSG3Mi/R7eSUStCoGHGoMwCk7hdRx33rNykamLbNOPT76i8X+b8ailO6j3P4CvDW5JzkfdXG21uYwoSsjxfga3FzeGXcCKLw8nABZcZ+wr+JrYKtLuZrRmtZygy5jA+xST+RNXHJxue/TPcPaSKS0gnYM2Bhwcg4yACe+MVsbBWEjnGQT8j8z6H8PtrmXw8YyX4EoyugsNX8adMdjua61ERrOOhrsPVw4YFRuf4fX/lPpWc4gk7poSSOEgksGyhYYGldvvOPatXJaLJ9YbjOCNiM9cN1H2Uik5cj/AGkbliudS+Y9G3OSD6NkfdUsVy/jvD7sMRKSwzswYsuM++fT3rPxW7M5UnIY4xnoegbHp/Su1zcmQP8AvS47ayR953qKLlOC31fRx+1kVkDPl9JYEE59ABk/Z71ZQk5E4BFFBK+sST6SpCAyCE7+XKA+b/QrC8WuT4gjJyufMVz9UbkYIBDYzsR1xXd+B8FjtIFgizpXO56sScknHr/lXNuZ+X1lnyCEbzIx/vbKT9pH31UY264y74BUxxA4SJBhEHuNyzd2bc71Zsb5oosxkxl22ONjjqNJ2YHscZFaV+T/AAQPN4w79B/lXm85dby6FJxvoznb1xtnNQMuCOUKTpp0BNYT+B8tG699IYZHsw7VuuG33iF1JyyadRHTUw1YHyGKy9pbiJDGQq+ZNfrpJIwgP3E+5NPuBW5RrjbYyDB/i8gJP3nFSm9GUopdd0wkald/JXLK68rOSf1b4dLiLtjV+dSPKRpJ9cZ+7NU+G7xY/vdfXerrxny+3+hXDLLbvhcbPFffGYAZxuQPvqVp+vpj1/SlfH+Lw2kXjTvojVly2C2MnA2UEnf2qS0uVljDxsro+SjKwIfOSMf69KS2NahgshAUeh6/mazvxHsjccNvUVMv4WpQoyzFCGAwNycLgCm8cqsQFZSVzqCsDj03A6VKzN5vcD19q6Y8umLhtW5U4eLa0t4snIVS5bOXkbzyO2f3mcsftp6sY/X2qhqyQcYx6Z6bd68XUyKwDOoZsBQWAJ74Gd66zk2zcDNowc+4xQqAe9Kb3icUTwxvKiPIx8NGcAvgb6QTv1H31PBMWAYEHc75B7jG33Vruz1ZP4q8utcW9rHDrU/TItRjHmVJdUcjbdMeIST881uLW1SNVRFCqqqqqOiqowoHsBVWWYkMc9wP6141Fsj2AHtt1qfZF6VeYL9U+uf6mvJwDnJqoVBYZ38v6ivROSew/E1LyL0Tu+cemKgkTqR1P3fdUXRB9n517mXCk75+dYttakkShd8+pryIhjHp86+E5J7D8TUOcIvz/WoLBjH+frR4fufvNV5JsNk/wk47VXWViM561m5yMZcuOPtHEoIqZl2OOvv0Psagt22q2tdcZuRwhRw3hMMTsyW/hsxOTnIye2T5fkKY8LtmRQHIZsncds7fhirGem2cURMwPmAHbBzXRpaU4pfxi48uF2b0P+vSrMku6j+Jsf8AST+lc75r46wcxxnG+GI9N+ntRpZ4pzI0BAK+I5zkB8KPmNOfszWp5SgkaJbiVyXlUEINkjU7gKvfpkneslwnlgSCNpGJ8R9vePqT8zggZrR8Vhlt4lWzYLodV0P5l0nGxP1l3YdP6VRqRWH5gtvEEwjxqJ057Z6mrkPOcZXRJ+xnwNUbnGD3DdGFVLfiKCQLEVkkY5Y58q5BOf5j8qIV8v8AHJArRSITKhII2ycbZ36/PNWJ+Pv4gCQ6GP77HOPko2B++qU3L8oDXGXabOs9MZZtwMeg/SvnDuKJJ5iPMuzA+hG1VV69hZhHGmWZ5Uye2PMSftxW3C6VAHpWZ5Ul8WWR/RAAPm25/DFaSU1ms1G9KuIMMGr11NgVmuKXmBis2eGLJo14NITEN/VvzpikxH+X9KT8tNmAH+Z/8RprXzcvF8PmfZlhl4qvx+yW7tZ7dgP2sbKD2Yjytg+obB+yuVfD7htxNw66wCstrHcQWyg4ZZ3LvM4/hkIdYwfTffc113FV7OzSHX4aKmt2d8DGp2+s5x1Y4G9dcOayar08fzr/AOnH+QuTzJ9En+nwwMr6QkKaZ2ceeSGQnSdQ0nqGGM+hrQcF4Is/HOKKzyiFTE7RrI6CSRlBXUVIJUZfC5x09BXQoLSJZTMIo1lYYaQIuth2L41EbVNa2sSSSSrGgkl0+I6jDPpGFyfXArp90r2cfyOPJcriHMnLE13xe8jmuIIQyqYmnXVqhx//AB1bAp64I3JPeu4B1PcVXvuFwzhRLHFMFOVEiK+k9wGBwfemGXX09Nyxy9VynmnlVZIOCwG4a5Vpyvjnq0cgEmFOSQuldtz6VteT7SK1ub20hGmJTBMkYOQnixlWG++NUWrH81aC+4THKYjIgYwyCSPcjQ6gqG2Izsx2O3ttVkRYJIGCepx12xv32rVzulmMeNQ0nBO+QAfTJqVyBk6sD1ryIvavXhms9r+NaiE3cXXxANsdfSpo9PUHY7j+tK54fDmVttLfhnY/1podI6mrcqxbjPdQPeRjyluh7dvsqRJhIDpO3f8AGqXEJA7JGB66j8h/o1ZaQn2HYbVm5uWXPjPXlIwAJJYnPoOmahY7AdADVVbktkouQPUnGfltUltOHXUP/Fc7la8+fNll/wAeym+fbFeBCf4j91eppQo3+wDqT2FeNcn9mP8Am/yrLkhhOBtVyNs0minqyt1Xtwuo6YXUOENepN1OOo3pUl2TV62nrrp2kRTSgCN+zD/qGk/nWO5u4WFYNCvnBySd9RbbJ77mtPxOLSCP3GBx7Z6ik9ld+IoLHJQgfPT0Jo3pmbvgfFAoCurDOdKtp82MeoA6e+OtVLufikKftllC43J8w2GAS65x9/pXToOIKeux9e3tXm/vABs2Pn0qo4txDihm061BKqFBB9Bj8ev2mrFhxh4iPDQFvfJ7Y29sVvp72OQnMcEjDPVR1OfbPrVGPhobPlSNepKjH2CqK8PNcwDNJGuhxhUGcf5jO5zVXh9iR7tJgAd2LdfxP3V44vpchV6KcDPf9MD86f8AKluwU3T40qCIx+DP9n6ntQay2hjgQKoAOBkgfWIHU9zVa64iO9Ib3joJODSO54tmg1E/EQRWc4ndZzS6XiJFKry/zTSadO5Mi1WiH+aT/GacNER6VR+GL6uHxn+eX/uGtO9uD7fKvLn8eXzHk5PiTK7hHRTOWy+386qSWpH+debLhyxePP4+eKvRXpoyPSvNc7NOWrH0Mag4nGZIZUV2jZkdVdTgoxUgMD6EHes98Qeav9nWwlCB3dwiAnCgkFtTY3wAp2HtSfkjnyS9maGSFWGksJ4Q/hbDOlhKoKn0z39PWumOGWu0enD7evael/4O8Rnm4cHnleVvEcKzHLBRjYsd23zua3PjN3rF/DC3WLh1ug6lPEP/ANrM6/gatc/cdmsrJ7iEIzIyZD5I0s4U7Agk5I9a1lbc7J+uv337Os/Wq8Zu9fDKe9cztPiTdMsWeGuzTR+JCscuS6KcSOcrlV9V2Ocj503uPiBFCbASqQl5GH8XIRY8hcBlJP8AEAfNt71bhm69sv1qeJxa0PqRuP1/Cjh82tB3Gx+ysrzPzTMljfTQBY5Labwxq8+pQ0eWI9CQ52OaXcp8yXTOiXECRC5gMkOhiTlSoOoHpkSAjt+U6XW0343tf+IXEZoLCe6t5PDdXjCtgHyawpADAjcn8Kd8LuJTYQvOczNDGZDgDzMozsNgd/SuXc28zNcWXE40Saa2EsSxzYVUi0tHlcZ1NlhnO/1hsM1tOYeaXjuo7GC3MxWHxZWU4KooIAUHYsSB1IHmA+XS4eJFvrTVWkuIwFVmOPRTjJ36nalt3xqKxESz69U8uhFRC5LHA307D8+wODTHgN6l1Aksb6kIx2IK+VlKn6pBBGDUt0qssnlVlXGCRnzD1Ge21YmPnzHGZ5W+Zou5d45HeTXHha/2D+GSyEAHfOkkYJ239Rt6EU/8P3P31SsJlWIYxqJOw6lif/G9S/QAdyzZPXB9fWtdYlktZe1lJNMojSa0kq/HJivZjjI92OEi8DVm2ffA60uhRpDha0ljarEM+vqTVbfLiz1RMG64ziuXTXzW1wVb6hOQfb0NdB4lxvJ0R75OKxHO1nrdgB0XOfcelSq0fDryJ1B2OfwpulvHjoGHvXCrTissOQCQO1P7Dmth1Yqe9Vl0a84fAvmVAvfG1IrmUv5QcAevb+ppO/NSNjXKuw2Gf0FUpuagxCW8ZdzsNtiTsNurHNVV+PhhmmWBGOXJ3/gXq7n5D8SK3EgRVWJBhFXQB/LjG/cmlfL/AAZrOJnmOq6nHnP9knUIPt649u1M7aHbLUHNeNwvFKyk9Oh7g9DSl7zHWus8U5SS4yzsyuegGCFHoD3P21zzmTku4gyyjxUHqnUD3XrQJWvNqoXE9RNJ6Gq0xoO/fCNs8Ni/vy/9xq2VYn4Of/q4v783/dattQFfCua+0UED2w9NqryWh7Zq/RXPLjxrnlxY5MjzTyzHew+E5aMhleNxgmORTlWAIwfUEeoJ6daj4Nwy6UMLiWBxp0qsURjHu7ZY5Y9hgCtgyA9aia2HptXO8PjUcMvj3Woy3LnC5Le2hhfSTEgjyp2ZU8qtvjBKgEj0ORk9ar85cCe8s57dcKzqNJboGDBhnAJxkdq1jWp9N6jMZHpXG8Vl243hsy7MxZ8AKTQS5/3Nt4AUL7odQPoPJjFLOIcih47ZY5DHJalvBcxq6hWO8bRnZl04XqOlbeipqy+0ksu9sFd8jSi1vIkmMjXMZLCQAarjqZAwPkU4UaMEDAwe7z/06Wks5S4Q26sGULq1lowmnUTsoOT03wOlaGiqrl/HORrqG1uoIJI5LUsZlhMZMxIcSGFWBwQSuMkE1o+P8nvLdLeWtybWfw/DcmISrJH1wUYjB6fcPnWtoFb7VvvWF4jwC5sbEJw9fpE+vVIZDp16yWkcKCozkjYnYdyK11qpWBRMFDaB4mgELqx5tIJJxnPUk0wWFj6V8ubEsjDO5G1Xrll/Gpjll/FKytUXzLvnoT2qcyipIGVECqrMwGACpz9pxgVAeEOdywydz8z1rc4f2tzg/awFsN6dcOs2lOBsB1Pb/OvHB+Ds+Cw0g/lWvt4FjXA2Aru9KOKBYl7AdT3pDxbi5OVBwK+cc4tklV6VzLmTjpyYo9yTgsPyFY/rX8bvlu7EzOyrlFOkN/ER9Zh7DoO+9ZXnWSZpWMRLIdjjr7grnem/AZvAt1jH1sbn8T+NVr+RZdnXf+IHBH2+taZc7nQj94g+oIIx99QLnuT8h+ta7iFgikDxZTn90afz05qOLlmWUjwYJDn1bO5+ZwKIz9tYM7AKuWJAAG5JPsK7LyPygLFPHnwZiNl/s8+n97ufSr/JnKCWaiSTDTkbkfVjHqF9+5pjf3GSSdlH4DvVUtvpwNUsh8oPoMkknAUAbknpgUw4ZbMcSSLpP7qfwD3xtr/Lp3zHY2BdllkGAv8Au0Pp/wC4R/ER07D3Ozeg8GoZFzUrGvNBhucOS47gNImI5BvqGwb+8P1rlvEOBXEQ88MgH8Wklcd8jau3caufFkS2TckgykeijfT9v5fOnUoAX7KBB8HR/wDi4v783/dattVHgyARDSAoy2wGN871eoCiiigKKKKAoopDzbxloEjihwbm4cRQA7hSd3lYeqRoGc98AetA8VwehG2x9j2r1XHJGlNzwxLqeZIoDcTymV9GpYXYieXfJ1OyIo6BQ2NmwNBzvzjbz8KeS1ufLLNHbeKupShZ18TbAbIj1HYbgjHWg6EVFeDCvYVnLTm7h8QtLdblCZUjWAEszOpGmMsTkgnGMvjJ96rQfEO1NxcxuQkNvoH0kkmOR2GXQMBgacoNzklsY6ZmolkrV/R17UfR17Uqbm2xEZk+l25RRksJVYAZ05ODt5vL7nA6mrXAuNQXkKz27+JGxIDYI3BwRhgCN+4qdZ+J0x/F0RL2FegKxfMvE2kkkU3D2lrA8cckkX+9nnk0lYUJU6VAdMkAkk420mrnCOarBI5YY7vxvocWZnYtIwRdixkxiQ7b6c71dRZJGpopKnNdo1u1ykyPCrIpZDqwzlQqnHQ+devTO9cx5i4or38cs91LFazXTAASMI/AslCs2F/tLg9QOiZzVV2iiknDuIPLeXCrJG0EKxqUCtrEzDWdTkaSNBTAUnrvj1d0C22jwMmlfG7/AG0rXvinEdPlBrPXM/Vjv2Hc9qlGd5l4lo8ibuw+4d6S8B5YnlbWImJzsW2A9966NwbgQUF2AaRzlmI+5Qew6VpraAIKy0ynDuTpMDxJFX2Uav6VfPL9rDu+qRvc/oMU5urgkbbDvSK7YsdIGSeg71WK9C6jBAhgjBOwOkFvvp5wuzZfPIdTn7lHYVBwfhQiGpt3P/T7CrV3cYGB9tVHm8us7DpVe3tNZDN9UHIHc+hPt2H21JbW+rzN09B3q+Tiq08ucCqjXGelfbmTPyqlJIFoLuulvGeItGAkK655MiNPTPq7H0RepPyHUiobniQQA4LEkBVHViegFXeF2vhapJCGnceYjoi/uxr/ACj8Tk0HngPBBaoSzeJM+8kh/eb1wPRfap53r7Pd1UAZt+goHfDBiMfM/nVuq3D/AKg+2rNAUUUUBRRRQFUZuExPPHcMimWNWVGIyUDfWwfTIyNvQmr1FBmuM8CmlluJInWJ3hgijZl1hQkryTbZBGoMoz6YBFK+GcmSQmFWZZ9El1cmRsqDcyAJCCrM7EBWfzEkjSvWtzRQYSHkSUS2ubhfo1sbcxw+GcsYYwo1MHCkl8vkqSNgMY39WvJTvYxW1wUy1z495jzCcmQzOoOBsz6BvvpGOtbmigx1zyWyoTbSRxTsfPIYs6g0yyyDZgwGFVFwcqFGCDghvyjwM2VssJk8Vtcrs+krqaSRpCcFmP72N2J2606ooMjx7kxJZ7eRNQAuhPKplcxkrE+lhCW0avE8InAHQ9zlXFyBORKZ7lZmmW3jkwjIPBjm8SdQNbAGQeXChVGeldCooMTzDyfK+mSFoWaOSWVYpIiYy5hWKDyhwNUaoACdtycDbB/6JGDEFXwltbe1j1Hfw/EL3TbfvOugemSvY1tqKBdwTh/grJqA1ySyyMR66nOj7RGEX/40xoooOYTXRdiSdqu8DgMrazuo+oO/dv6VmbSQyyGNR5Vx4je53CD5jr7H3rfcOQRqO+OnasZ5aaxmziFQBXmZ+/3VVN2Mb1DJLn3J6CsY5SrlNR6nkLbfcKscPsdHmO7H8PavECBN2Pm/L2r7PxJVFO8njby3kxl1as3VzpG3Woba31eZun51XtU1nU3SrMl36L99dMfLrjd+VmSYDbqaiGWqOKD1qG7vwoIXrWmhxC6CA96zV/xVUGWJJP1VHVj2FVuOcYEYycu7HCKNy57D9TVjl/lV3Imuj5juEHoPQewoJOFo7vrxqkxsBuIwfQHv3NaO34e3V2+wf1q9GioAFAAHaopLkCg9GFR6ffVW6nAFR3F5t1pZK+aDTcHfVED7n86u0v4F/uR82/OmFAUUUUBRRRQFFFFAUUUUBRRRQFFFFAUUUUBRRRQFFFFBg+C8KiQDSmMkk7k5JPXc07aMV8ory8rvgiaIdq+wxAFj64r7RXDL04fK/wAvGKpyQgsM9x6miiuU9viY+zMxjOPTHerltbqOg/E0UV9Pj/y+txf5e7pBppO9khycH/mPf518orbq+8A4RCC8ugGTJGokkgdhk+UfKn2gfhRRQRyrVKSBSen4miig8Par2/E/1r4LNO34n+tFFA44egCYHTJ/OrNFFA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658" name="AutoShape 10" descr="data:image/jpeg;base64,/9j/4AAQSkZJRgABAQAAAQABAAD/2wCEAAkGBxQSEhQUExQVFBUXFxcaFxcYFyAYHBUYGhcbFxcXHBcaHCggGBolHBgYITEiJSkrLi4uHR8zODMsNygtLiwBCgoKDg0OGhAQGiwfHxwsLywuLCwsLCwsLCwsLiwsLCwsLCwsLywsLDQsLywsLCwsLCwsLCwsLCwsLCwsLCwsLP/AABEIALMBGgMBIgACEQEDEQH/xAAbAAACAwEBAQAAAAAAAAAAAAAABQMEBgcCAf/EAEQQAAIBAwIEBAIHBQUHBAMAAAECAwAEERIhBQYxURMiQWEHcRQygZGhscEjQlJi0VNysuHwFTM0kqKz8RZjgoMlNUP/xAAZAQEBAQEBAQAAAAAAAAAAAAAAAQIDBAX/xAAiEQEBAAICAgMBAQEBAAAAAAAAAQIRAxIhMQQTUUEyYUL/2gAMAwEAAhEDEQA/AGYiqZI6lWKrCR0FYRVMkGam8KpkioPEUNWEiqSKOrPhe1BDHFUnhVMlqT6VMtk3qRQUjHXoJVk2h7ivRix6UC+SKvDRirzgVC1AvkhqLwqvvFmojHQV9HaopUq0wxVeag2HK3/Dr82/xGm9KOVf+HX5t/iNN6AooooCiiigKKKKAooooCiiigKKKKAooooCiiigKKKKDm8cVWY0qRY6lRaDwsYqXw69KlWbaDWfYVNq821vqphDAB0GfevaJ6AYFWBTaIztUEhO+33VYaq8z4ptNqkrgd8779BSe5414Zz13IPbb/WKZ3U5xWU41KMHNNmz204uk23Q9x+tWnXHWuYW3EjE+Rgb1uuHcbRlQsR4bnTn1jf0z/KfzqxYbKteJI6nVMHFfZVoF0gqpcUyaOqs6UGm5V/4dfm3+I03pVyyMQL82/xGmtBT4txOK1headxHEgyzHoMkAdOpJIAHqSKWW/Odk7xRrOpeWIzINLDMQBYscr5dgTvjoadXVskqMkiq6MCGVgGVgeoIOxFVo+DQLjEMYKxeCDpGRF/Zauuj+XpQc/vPiBxGWFrqy4brtVbIkkfzyxKfMyQjDDIzg798HpXR0ul8MSk6V0ayW20rjUSe2BWPtrebg+hA3jcPLqgDn9rZ620rhsftYdTAb+ZQepAqj8RviBDazfQWgjnMkZMollEUYRgcKWKtljjpgdR9gbrhXEormJJoXEkbjKsOh3wftyCMVbrK/DnmyDiNrrgiMAiIjMeAFQhQQFK7FcEdvkKY838xR8PtJLmQFgmAFXqzMdKr7bnr6DNA3kBIIBwcbHt71z34P8YvJxepeS+MYLgxK2kKcrkOPKACuQCPmfaq/KfxbjurmK2lgEbzAGNopROoJBOl8KpRhj398U1+F9qsS3p1DVNf3cgXO+hZTFnHXGpDv70G3opdzBxmOzt5LibPhxjJ0jJPYAdydt8CsNwX4py3Lnw+F3ZiMUjxSAZ8QopOPq6dyNIIZtyBig6VRXNOWefL9r6G34hZC2S51+AwzkFFLFXyTnpjop3G2Kgl+LrR3V3bPYSObdpDmJw37KM+eR8gBRpwfXcgUHQ+P3LxWtxJHjWkMjpkZGpULDIBGRkVmvhNzLPxCx8e5UBxIyBlXSHVQvmxnrksDjA2qpbfEKK8huylvOEjt5JMOhDToRpRolwQynzZJIxt1ycI/hlzTJaWNhDPZSRW8rCOK5Dqyu8rsVLRjDIGYnc570G/5V5qt+IpI9szMsblGJUgEjoRnqCMH5EdKeVzjlfmhILfis8sEEMVrdzIfBXQZmUgAsp2MjZQZzuT0FaLlPnCO9SPUjW80kfipE+5eInAkRgMOO+NxkZAyMhpaKKKDHBK9omK+5r4XqWyGnsDJFNYo9K/OqHD0y4q7cyY/wBfrUtXSUNivQaqLTZGalifNBYzVa5YD/xVgH5VDPGzbA4+ykZKLuRcb9d6zvGrdiucDbvTy8kIJyqv2xvt8j+lLpQkmkGB2PYA9fX2qjnfEbcq56VZ4XNsydQwxj9fnWi49b6ML4KJke2fwpPaWmGz6/lUlJG25O4n40ZjY5eLG/8AEh6H3xWiaOsLyvN4d8i+joyH321L+IroJFXa6UpIapXMdNnWqN0lUOOXR+wHzb86Z0r4KcRoO5bb7auvIcZB6kAe+9BPRURkIYj22+ZoSQ4JPcj9KBFxnh91dBreQQJbsw1usjNI8YcN4fhmMKpYDSW1nGSQKUc38k+Pdx3sUVvPIieHJBcrmOVM5DBtLaJF9Dg5G1bRWOrGfTP41LQUOCxSrEBMsSvljphB0ICxKqCQCxAwC2Bk5OB0qtzdy/HxC0ltpCVEgGGHVGUhlb3wQNvUZFOKKDI8mcFuLYhHgsYY1Vgz26kNcN5QrldCiPYHIy2SRjAG7LlGwkgieKRAume4ZGByJElmeZW7g4k0kH1U9QQaeUUCXnLgxvbK4tlIVpYyFJ6Buq5xvjIFQcpi6WJYp7aG3WKNUTw5vEyVGkYXQAq4APUn0960NFBx3h/w54ibi3nle28SCdZGmMkjy3I8TLAsR+yTQSAigDOc9c1oF5Jm8fjb/s1F9EqQMT0JiZX1ADKjWV79K1k/Mdsl0lm0o+kOpZY8EkgAncgYGyk79qaM+CB3oEDcAKPDIhA8K0ltygH19XhFCO2nwz/zVm+VuULiROHPdsqRWkURitQCSZRCB4srMBiRWJwoHlx1O9dFooMPd8qfS4+LWsgaNLieN45MbHEEBDDuBJGQR7V45f5QvBNZyXs8Ei2SOsAiQqzF0EeqRmPog6KMZrd0UBRRRQYupFGaAlfLm9ii0iSREZvqqzYz/T7a4ybdLdGNh1+yvc5BOPvP6Cl9txNA+g5VzkBCMEnrseh++rcdyHbT26n9K6Vh98EnoauogAGTXwKFGe1Z3it7cP5YE+THbPy+VBpWdAMkgY9TtVa8ukUAagC3Qauu1cn5ylu8ATyxgegDDf7hj8ayo4hKkilywI3Uk5+49KqO62MCtpZgCcE57DpV1FH1hgDoPc1zzkzjhfUrH93b7K9XvHpMNh9IDAj7KUaXjXCYWYNLKxycYBAyf0FJZODIDmJifYmsmbm4umYRCSTBySASB8z0FSwWl1CNbFgvcnUufdhkCpohzbRlby3I/jTP3710plrnnA2Z54C2CfETfvjOa6U61lqVSkFUJmpnIlUboVN2NaX+FDKLjr5/zwKv6DgdNsfhS7gp/Z59z+dMDJ2NX7Iz1SBPMT7CoxG2B0656/OhrnHUeuNqmDA1uZSpZY8KuDnbpuawPO3xYtbFpYEzJcpgY0nwwxwcM432BycA9utbf9xu29cI53tGh/2yscSO30iG4kuSd445GWSOAAru+o5xnGDv6VUdni5rtmu1sw58ZohKo0kBkIyMMfXG+O1KOMfEG3trJb1hIySO0cceAHZ1dl9dgvkY5Ppj1OKV8w8qvcX0PEbX6NNJEvhtHLIyhJEcsrhowSHVjgofTaqt98PppuHG1lkikeGbx7eVs4lZiWkSVABoUs7jyk7EH03B1yn8RoL65NtpaGcKSELJIrjGo6ZI2Kkgb4/zrbah09axvJ3CPo+o/wCzrexxHjKMsju2fN5wMmPpjUc+wrVSx5VR32z8wc0GCn+L1m11DbQEuXuBFI7KQgU5XUpG7EvpA2xgk1ol52tSb4KzM1irtOukg4QMW05wG+qR88dwa5Dy7atb/wCzIxCipDxKWGS4HW5lOsalXSD4aKNJJ9Rt0NbC85Iklvbq4tXt3ivosGbU2uCORQkxj0ZSbWoJUkjBI98g0vuIQnjPDyLRHkmtpGW4LFXhXSTgr0OxI7jUffNHinxftYriVRFJJHA2iSRWQebVpOiNmDSAEYyPn0wTdt+GzxS8L8VQ7Q/SYGkQEgr4H7ORtvJq8IZG4DEDJpQnw/8Ao95cOlhbX0czGSMysFNu75LI6MCrxZ3BUFhvtQaDivxLs4TaZMui6QyRyrGSuB+6R9YuTtpAJyR3qPmD4mQ2rwxeBM00qlxG+mEogJALmRgFzpOBn7tqr808uyzcQ4O6RDwLd5jIRgLH9QoMbHGU2wPSo+euSfpN1FerBFdaAY5beRiniIGJVkfOFdcnZtiDQebn4vW30F7yKNn0OI2iY6GWRt0GQGUqQrnUD+70ydtHyfxy6uIXkvLX6KQRoGsPrUjIPtSm64Y30Twk4fagGQNJaLo0tCGJwCVCeP8AVOeg3wfWvPI3C5beO4BSSG3Mi/R7eSUStCoGHGoMwCk7hdRx33rNykamLbNOPT76i8X+b8ailO6j3P4CvDW5JzkfdXG21uYwoSsjxfga3FzeGXcCKLw8nABZcZ+wr+JrYKtLuZrRmtZygy5jA+xST+RNXHJxue/TPcPaSKS0gnYM2Bhwcg4yACe+MVsbBWEjnGQT8j8z6H8PtrmXw8YyX4EoyugsNX8adMdjua61ERrOOhrsPVw4YFRuf4fX/lPpWc4gk7poSSOEgksGyhYYGldvvOPatXJaLJ9YbjOCNiM9cN1H2Uik5cj/AGkbliudS+Y9G3OSD6NkfdUsVy/jvD7sMRKSwzswYsuM++fT3rPxW7M5UnIY4xnoegbHp/Su1zcmQP8AvS47ayR953qKLlOC31fRx+1kVkDPl9JYEE59ABk/Z71ZQk5E4BFFBK+sST6SpCAyCE7+XKA+b/QrC8WuT4gjJyufMVz9UbkYIBDYzsR1xXd+B8FjtIFgizpXO56sScknHr/lXNuZ+X1lnyCEbzIx/vbKT9pH31UY264y74BUxxA4SJBhEHuNyzd2bc71Zsb5oosxkxl22ONjjqNJ2YHscZFaV+T/AAQPN4w79B/lXm85dby6FJxvoznb1xtnNQMuCOUKTpp0BNYT+B8tG699IYZHsw7VuuG33iF1JyyadRHTUw1YHyGKy9pbiJDGQq+ZNfrpJIwgP3E+5NPuBW5RrjbYyDB/i8gJP3nFSm9GUopdd0wkald/JXLK68rOSf1b4dLiLtjV+dSPKRpJ9cZ+7NU+G7xY/vdfXerrxny+3+hXDLLbvhcbPFffGYAZxuQPvqVp+vpj1/SlfH+Lw2kXjTvojVly2C2MnA2UEnf2qS0uVljDxsro+SjKwIfOSMf69KS2NahgshAUeh6/mazvxHsjccNvUVMv4WpQoyzFCGAwNycLgCm8cqsQFZSVzqCsDj03A6VKzN5vcD19q6Y8umLhtW5U4eLa0t4snIVS5bOXkbzyO2f3mcsftp6sY/X2qhqyQcYx6Z6bd68XUyKwDOoZsBQWAJ74Gd66zk2zcDNowc+4xQqAe9Kb3icUTwxvKiPIx8NGcAvgb6QTv1H31PBMWAYEHc75B7jG33Vruz1ZP4q8utcW9rHDrU/TItRjHmVJdUcjbdMeIST881uLW1SNVRFCqqqqqOiqowoHsBVWWYkMc9wP6141Fsj2AHtt1qfZF6VeYL9U+uf6mvJwDnJqoVBYZ38v6ivROSew/E1LyL0Tu+cemKgkTqR1P3fdUXRB9n517mXCk75+dYttakkShd8+pryIhjHp86+E5J7D8TUOcIvz/WoLBjH+frR4fufvNV5JsNk/wk47VXWViM561m5yMZcuOPtHEoIqZl2OOvv0Psagt22q2tdcZuRwhRw3hMMTsyW/hsxOTnIye2T5fkKY8LtmRQHIZsncds7fhirGem2cURMwPmAHbBzXRpaU4pfxi48uF2b0P+vSrMku6j+Jsf8AST+lc75r46wcxxnG+GI9N+ntRpZ4pzI0BAK+I5zkB8KPmNOfszWp5SgkaJbiVyXlUEINkjU7gKvfpkneslwnlgSCNpGJ8R9vePqT8zggZrR8Vhlt4lWzYLodV0P5l0nGxP1l3YdP6VRqRWH5gtvEEwjxqJ057Z6mrkPOcZXRJ+xnwNUbnGD3DdGFVLfiKCQLEVkkY5Y58q5BOf5j8qIV8v8AHJArRSITKhII2ycbZ36/PNWJ+Pv4gCQ6GP77HOPko2B++qU3L8oDXGXabOs9MZZtwMeg/SvnDuKJJ5iPMuzA+hG1VV69hZhHGmWZ5Uye2PMSftxW3C6VAHpWZ5Ul8WWR/RAAPm25/DFaSU1ms1G9KuIMMGr11NgVmuKXmBis2eGLJo14NITEN/VvzpikxH+X9KT8tNmAH+Z/8RprXzcvF8PmfZlhl4qvx+yW7tZ7dgP2sbKD2Yjytg+obB+yuVfD7htxNw66wCstrHcQWyg4ZZ3LvM4/hkIdYwfTffc113FV7OzSHX4aKmt2d8DGp2+s5x1Y4G9dcOayar08fzr/AOnH+QuTzJ9En+nwwMr6QkKaZ2ceeSGQnSdQ0nqGGM+hrQcF4Is/HOKKzyiFTE7RrI6CSRlBXUVIJUZfC5x09BXQoLSJZTMIo1lYYaQIuth2L41EbVNa2sSSSSrGgkl0+I6jDPpGFyfXArp90r2cfyOPJcriHMnLE13xe8jmuIIQyqYmnXVqhx//AB1bAp64I3JPeu4B1PcVXvuFwzhRLHFMFOVEiK+k9wGBwfemGXX09Nyxy9VynmnlVZIOCwG4a5Vpyvjnq0cgEmFOSQuldtz6VteT7SK1ub20hGmJTBMkYOQnixlWG++NUWrH81aC+4THKYjIgYwyCSPcjQ6gqG2Izsx2O3ttVkRYJIGCepx12xv32rVzulmMeNQ0nBO+QAfTJqVyBk6sD1ryIvavXhms9r+NaiE3cXXxANsdfSpo9PUHY7j+tK54fDmVttLfhnY/1podI6mrcqxbjPdQPeRjyluh7dvsqRJhIDpO3f8AGqXEJA7JGB66j8h/o1ZaQn2HYbVm5uWXPjPXlIwAJJYnPoOmahY7AdADVVbktkouQPUnGfltUltOHXUP/Fc7la8+fNll/wAeym+fbFeBCf4j91eppQo3+wDqT2FeNcn9mP8Am/yrLkhhOBtVyNs0minqyt1Xtwuo6YXUOENepN1OOo3pUl2TV62nrrp2kRTSgCN+zD/qGk/nWO5u4WFYNCvnBySd9RbbJ77mtPxOLSCP3GBx7Z6ik9ld+IoLHJQgfPT0Jo3pmbvgfFAoCurDOdKtp82MeoA6e+OtVLufikKftllC43J8w2GAS65x9/pXToOIKeux9e3tXm/vABs2Pn0qo4txDihm061BKqFBB9Bj8ev2mrFhxh4iPDQFvfJ7Y29sVvp72OQnMcEjDPVR1OfbPrVGPhobPlSNepKjH2CqK8PNcwDNJGuhxhUGcf5jO5zVXh9iR7tJgAd2LdfxP3V44vpchV6KcDPf9MD86f8AKluwU3T40qCIx+DP9n6ntQay2hjgQKoAOBkgfWIHU9zVa64iO9Ib3joJODSO54tmg1E/EQRWc4ndZzS6XiJFKry/zTSadO5Mi1WiH+aT/GacNER6VR+GL6uHxn+eX/uGtO9uD7fKvLn8eXzHk5PiTK7hHRTOWy+386qSWpH+debLhyxePP4+eKvRXpoyPSvNc7NOWrH0Mag4nGZIZUV2jZkdVdTgoxUgMD6EHes98Qeav9nWwlCB3dwiAnCgkFtTY3wAp2HtSfkjnyS9maGSFWGksJ4Q/hbDOlhKoKn0z39PWumOGWu0enD7evael/4O8Rnm4cHnleVvEcKzHLBRjYsd23zua3PjN3rF/DC3WLh1ug6lPEP/ANrM6/gatc/cdmsrJ7iEIzIyZD5I0s4U7Agk5I9a1lbc7J+uv337Os/Wq8Zu9fDKe9cztPiTdMsWeGuzTR+JCscuS6KcSOcrlV9V2Ocj503uPiBFCbASqQl5GH8XIRY8hcBlJP8AEAfNt71bhm69sv1qeJxa0PqRuP1/Cjh82tB3Gx+ysrzPzTMljfTQBY5Labwxq8+pQ0eWI9CQ52OaXcp8yXTOiXECRC5gMkOhiTlSoOoHpkSAjt+U6XW0343tf+IXEZoLCe6t5PDdXjCtgHyawpADAjcn8Kd8LuJTYQvOczNDGZDgDzMozsNgd/SuXc28zNcWXE40Saa2EsSxzYVUi0tHlcZ1NlhnO/1hsM1tOYeaXjuo7GC3MxWHxZWU4KooIAUHYsSB1IHmA+XS4eJFvrTVWkuIwFVmOPRTjJ36nalt3xqKxESz69U8uhFRC5LHA307D8+wODTHgN6l1Aksb6kIx2IK+VlKn6pBBGDUt0qssnlVlXGCRnzD1Ge21YmPnzHGZ5W+Zou5d45HeTXHha/2D+GSyEAHfOkkYJ239Rt6EU/8P3P31SsJlWIYxqJOw6lif/G9S/QAdyzZPXB9fWtdYlktZe1lJNMojSa0kq/HJivZjjI92OEi8DVm2ffA60uhRpDha0ljarEM+vqTVbfLiz1RMG64ziuXTXzW1wVb6hOQfb0NdB4lxvJ0R75OKxHO1nrdgB0XOfcelSq0fDryJ1B2OfwpulvHjoGHvXCrTissOQCQO1P7Dmth1Yqe9Vl0a84fAvmVAvfG1IrmUv5QcAevb+ppO/NSNjXKuw2Gf0FUpuagxCW8ZdzsNtiTsNurHNVV+PhhmmWBGOXJ3/gXq7n5D8SK3EgRVWJBhFXQB/LjG/cmlfL/AAZrOJnmOq6nHnP9knUIPt649u1M7aHbLUHNeNwvFKyk9Oh7g9DSl7zHWus8U5SS4yzsyuegGCFHoD3P21zzmTku4gyyjxUHqnUD3XrQJWvNqoXE9RNJ6Gq0xoO/fCNs8Ni/vy/9xq2VYn4Of/q4v783/dattQFfCua+0UED2w9NqryWh7Zq/RXPLjxrnlxY5MjzTyzHew+E5aMhleNxgmORTlWAIwfUEeoJ6daj4Nwy6UMLiWBxp0qsURjHu7ZY5Y9hgCtgyA9aia2HptXO8PjUcMvj3Woy3LnC5Le2hhfSTEgjyp2ZU8qtvjBKgEj0ORk9ar85cCe8s57dcKzqNJboGDBhnAJxkdq1jWp9N6jMZHpXG8Vl243hsy7MxZ8AKTQS5/3Nt4AUL7odQPoPJjFLOIcih47ZY5DHJalvBcxq6hWO8bRnZl04XqOlbeipqy+0ksu9sFd8jSi1vIkmMjXMZLCQAarjqZAwPkU4UaMEDAwe7z/06Wks5S4Q26sGULq1lowmnUTsoOT03wOlaGiqrl/HORrqG1uoIJI5LUsZlhMZMxIcSGFWBwQSuMkE1o+P8nvLdLeWtybWfw/DcmISrJH1wUYjB6fcPnWtoFb7VvvWF4jwC5sbEJw9fpE+vVIZDp16yWkcKCozkjYnYdyK11qpWBRMFDaB4mgELqx5tIJJxnPUk0wWFj6V8ubEsjDO5G1Xrll/Gpjll/FKytUXzLvnoT2qcyipIGVECqrMwGACpz9pxgVAeEOdywydz8z1rc4f2tzg/awFsN6dcOs2lOBsB1Pb/OvHB+Ds+Cw0g/lWvt4FjXA2Aru9KOKBYl7AdT3pDxbi5OVBwK+cc4tklV6VzLmTjpyYo9yTgsPyFY/rX8bvlu7EzOyrlFOkN/ER9Zh7DoO+9ZXnWSZpWMRLIdjjr7grnem/AZvAt1jH1sbn8T+NVr+RZdnXf+IHBH2+taZc7nQj94g+oIIx99QLnuT8h+ta7iFgikDxZTn90afz05qOLlmWUjwYJDn1bO5+ZwKIz9tYM7AKuWJAAG5JPsK7LyPygLFPHnwZiNl/s8+n97ufSr/JnKCWaiSTDTkbkfVjHqF9+5pjf3GSSdlH4DvVUtvpwNUsh8oPoMkknAUAbknpgUw4ZbMcSSLpP7qfwD3xtr/Lp3zHY2BdllkGAv8Au0Pp/wC4R/ER07D3Ozeg8GoZFzUrGvNBhucOS47gNImI5BvqGwb+8P1rlvEOBXEQ88MgH8Wklcd8jau3caufFkS2TckgykeijfT9v5fOnUoAX7KBB8HR/wDi4v783/dattVHgyARDSAoy2wGN871eoCiiigKKKKAoopDzbxloEjihwbm4cRQA7hSd3lYeqRoGc98AetA8VwehG2x9j2r1XHJGlNzwxLqeZIoDcTymV9GpYXYieXfJ1OyIo6BQ2NmwNBzvzjbz8KeS1ufLLNHbeKupShZ18TbAbIj1HYbgjHWg6EVFeDCvYVnLTm7h8QtLdblCZUjWAEszOpGmMsTkgnGMvjJ96rQfEO1NxcxuQkNvoH0kkmOR2GXQMBgacoNzklsY6ZmolkrV/R17UfR17Uqbm2xEZk+l25RRksJVYAZ05ODt5vL7nA6mrXAuNQXkKz27+JGxIDYI3BwRhgCN+4qdZ+J0x/F0RL2FegKxfMvE2kkkU3D2lrA8cckkX+9nnk0lYUJU6VAdMkAkk420mrnCOarBI5YY7vxvocWZnYtIwRdixkxiQ7b6c71dRZJGpopKnNdo1u1ykyPCrIpZDqwzlQqnHQ+devTO9cx5i4or38cs91LFazXTAASMI/AslCs2F/tLg9QOiZzVV2iiknDuIPLeXCrJG0EKxqUCtrEzDWdTkaSNBTAUnrvj1d0C22jwMmlfG7/AG0rXvinEdPlBrPXM/Vjv2Hc9qlGd5l4lo8ibuw+4d6S8B5YnlbWImJzsW2A9966NwbgQUF2AaRzlmI+5Qew6VpraAIKy0ynDuTpMDxJFX2Uav6VfPL9rDu+qRvc/oMU5urgkbbDvSK7YsdIGSeg71WK9C6jBAhgjBOwOkFvvp5wuzZfPIdTn7lHYVBwfhQiGpt3P/T7CrV3cYGB9tVHm8us7DpVe3tNZDN9UHIHc+hPt2H21JbW+rzN09B3q+Tiq08ucCqjXGelfbmTPyqlJIFoLuulvGeItGAkK655MiNPTPq7H0RepPyHUiobniQQA4LEkBVHViegFXeF2vhapJCGnceYjoi/uxr/ACj8Tk0HngPBBaoSzeJM+8kh/eb1wPRfap53r7Pd1UAZt+goHfDBiMfM/nVuq3D/AKg+2rNAUUUUBRRRQFUZuExPPHcMimWNWVGIyUDfWwfTIyNvQmr1FBmuM8CmlluJInWJ3hgijZl1hQkryTbZBGoMoz6YBFK+GcmSQmFWZZ9El1cmRsqDcyAJCCrM7EBWfzEkjSvWtzRQYSHkSUS2ubhfo1sbcxw+GcsYYwo1MHCkl8vkqSNgMY39WvJTvYxW1wUy1z495jzCcmQzOoOBsz6BvvpGOtbmigx1zyWyoTbSRxTsfPIYs6g0yyyDZgwGFVFwcqFGCDghvyjwM2VssJk8Vtcrs+krqaSRpCcFmP72N2J2606ooMjx7kxJZ7eRNQAuhPKplcxkrE+lhCW0avE8InAHQ9zlXFyBORKZ7lZmmW3jkwjIPBjm8SdQNbAGQeXChVGeldCooMTzDyfK+mSFoWaOSWVYpIiYy5hWKDyhwNUaoACdtycDbB/6JGDEFXwltbe1j1Hfw/EL3TbfvOugemSvY1tqKBdwTh/grJqA1ySyyMR66nOj7RGEX/40xoooOYTXRdiSdqu8DgMrazuo+oO/dv6VmbSQyyGNR5Vx4je53CD5jr7H3rfcOQRqO+OnasZ5aaxmziFQBXmZ+/3VVN2Mb1DJLn3J6CsY5SrlNR6nkLbfcKscPsdHmO7H8PavECBN2Pm/L2r7PxJVFO8njby3kxl1as3VzpG3Woba31eZun51XtU1nU3SrMl36L99dMfLrjd+VmSYDbqaiGWqOKD1qG7vwoIXrWmhxC6CA96zV/xVUGWJJP1VHVj2FVuOcYEYycu7HCKNy57D9TVjl/lV3Imuj5juEHoPQewoJOFo7vrxqkxsBuIwfQHv3NaO34e3V2+wf1q9GioAFAAHaopLkCg9GFR6ffVW6nAFR3F5t1pZK+aDTcHfVED7n86u0v4F/uR82/OmFAUUUUBRRRQFFFFAUUUUBRRRQFFFFAUUUUBRRRQFFFFBg+C8KiQDSmMkk7k5JPXc07aMV8ory8rvgiaIdq+wxAFj64r7RXDL04fK/wAvGKpyQgsM9x6miiuU9viY+zMxjOPTHerltbqOg/E0UV9Pj/y+txf5e7pBppO9khycH/mPf518orbq+8A4RCC8ugGTJGokkgdhk+UfKn2gfhRRQRyrVKSBSen4miig8Par2/E/1r4LNO34n+tFFA44egCYHTJ/OrNFFAUUUUBRRRQFFFFAUUUUBRRRQFFFFAUUUUBRRRQF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60033" cy="3212976"/>
          </a:xfrm>
          <a:prstGeom prst="rect">
            <a:avLst/>
          </a:prstGeom>
        </p:spPr>
      </p:pic>
      <p:pic>
        <p:nvPicPr>
          <p:cNvPr id="10" name="9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283968" cy="3140968"/>
          </a:xfrm>
          <a:prstGeom prst="rect">
            <a:avLst/>
          </a:prstGeom>
        </p:spPr>
      </p:pic>
      <p:pic>
        <p:nvPicPr>
          <p:cNvPr id="11" name="10 Imagen" descr="PAULO COH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5148064" cy="3789040"/>
          </a:xfrm>
          <a:prstGeom prst="rect">
            <a:avLst/>
          </a:prstGeom>
        </p:spPr>
      </p:pic>
      <p:pic>
        <p:nvPicPr>
          <p:cNvPr id="27660" name="Picture 12" descr="https://scontent-a-mia.xx.fbcdn.net/hphotos-ash3/t1.0-9/10273788_691190124263739_301786194632198648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60"/>
            <a:ext cx="4067944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p6.fotolog.com/photo/6/42/11/mariocivera/1245067552176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lon-de-fondo-de-diapositivas_21267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82525" cy="70294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20072" y="836712"/>
            <a:ext cx="377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atin typeface="Century Gothic" pitchFamily="34" charset="0"/>
              </a:rPr>
              <a:t>Rotulación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pic>
        <p:nvPicPr>
          <p:cNvPr id="12290" name="Picture 2" descr="https://encrypted-tbn3.gstatic.com/images?q=tbn:ANd9GcReyhKTTJS1jQpRLKPGFcXIspi4b6bNBwz4Z4BLCvDmKzibrEJS6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392" y="1916832"/>
            <a:ext cx="3663608" cy="365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 rot="20988801">
            <a:off x="654841" y="1203875"/>
            <a:ext cx="4595156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Arte de escribir letras, números y símbolos bajo una estandarización o norma, </a:t>
            </a:r>
            <a:r>
              <a:rPr kumimoji="0" lang="es-CO" sz="28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los cuales están  dispuestos de tal manera que resulten claros y de fácil lectura, evitando confusiones. Además puede ser un complemento estético del documento o dibujo</a:t>
            </a:r>
            <a:r>
              <a:rPr kumimoji="0" lang="es-CO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CO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-00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ein Bil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6" y="2564904"/>
            <a:ext cx="5616624" cy="429309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5364088" y="40466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latin typeface="Century Gothic" pitchFamily="34" charset="0"/>
              </a:rPr>
              <a:t>Estilos de letras </a:t>
            </a:r>
            <a:endParaRPr lang="es-CO" sz="6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23528" y="476672"/>
            <a:ext cx="56886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C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REGLAS DE LA ROTULACION </a:t>
            </a:r>
            <a:endParaRPr kumimoji="0" lang="es-CO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s-C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Ancho de la letra: queda a juicio del rotulante.</a:t>
            </a:r>
            <a:b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• Alto de la letra: queda a juicio del rotulante.</a:t>
            </a:r>
            <a:b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• Separación entre letras: se toma el ancho de la letra y se divide entre cuatro.</a:t>
            </a:r>
            <a:b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• Separación entre palabras: el resultado de la separación entre letras se suma tres veces.</a:t>
            </a:r>
            <a:b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• Separación entre líneas: corresponde a la misma medida del alto de la letra.</a:t>
            </a:r>
            <a:endParaRPr kumimoji="0" lang="es-C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4 Imagen" descr="http://u.jimdo.com/www38/o/s8e76306c54b79c0e/img/ib3141c4099ae830f/1327285137/std/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4611" cy="7029400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23320" y="1124744"/>
            <a:ext cx="61206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4400" b="1" dirty="0">
                <a:solidFill>
                  <a:srgbClr val="00B0F0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CO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iseño de la letra</a:t>
            </a:r>
            <a:endParaRPr kumimoji="0" lang="es-CO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800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iseños y trazos clásicos latinos.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800" dirty="0" smtClean="0">
                <a:solidFill>
                  <a:schemeClr val="tx2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etras redondas y minúsculas cuando se refiere de rotulados ejecutados a manos, al igual que        los símbolos y números.</a:t>
            </a:r>
            <a:endParaRPr kumimoji="0" lang="es-CO" sz="6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536" y="3934123"/>
            <a:ext cx="835292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Espaciado entre letra y letra</a:t>
            </a:r>
            <a:endParaRPr kumimoji="0" lang="es-CO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título o un rótulo cuyas letras se unan materialmente unas a otras no ofrecen buena legibilidad, y podría mal entenderse, aunque algunos grafistas defienden esta fórmula,                   atentos solamente al efecto plástico. </a:t>
            </a:r>
            <a:endParaRPr kumimoji="0" lang="es-CO" sz="6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 descr="ein Bild"/>
          <p:cNvPicPr>
            <a:picLocks noChangeAspect="1" noChangeArrowheads="1"/>
          </p:cNvPicPr>
          <p:nvPr/>
        </p:nvPicPr>
        <p:blipFill>
          <a:blip r:embed="rId3" cstate="print"/>
          <a:srcRect l="1881" r="4162" b="2371"/>
          <a:stretch>
            <a:fillRect/>
          </a:stretch>
        </p:blipFill>
        <p:spPr bwMode="auto">
          <a:xfrm rot="21081515">
            <a:off x="436996" y="444767"/>
            <a:ext cx="2357410" cy="23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no-de-fundo-de-slides_21285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8638" cy="7101408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1164134"/>
            <a:ext cx="525658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Char char="õ"/>
              <a:tabLst/>
            </a:pPr>
            <a:r>
              <a:rPr lang="es-CO" sz="2600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etra grande,</a:t>
            </a:r>
            <a:r>
              <a:rPr kumimoji="0" lang="es-CO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ideal que anima y favorece la lectura.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Char char="õ"/>
              <a:tabLst/>
            </a:pPr>
            <a:r>
              <a:rPr lang="es-CO" sz="2600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ítulo de mayores dimensiones respecto a el contenido del texto.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Char char="õ"/>
              <a:tabLst/>
            </a:pP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Por 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para un cartel que se observará a 10 metros, la altura de la letra debe ser, al menos de 2,5 cm, mientras que para una valla publicitaria que deba leerse a 60</a:t>
            </a:r>
            <a:r>
              <a:rPr lang="es-CO" sz="2600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s-CO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, la altura de la letra deberá ser al menos de 15 cm.</a:t>
            </a:r>
            <a:endParaRPr kumimoji="0" lang="es-CO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260648"/>
            <a:ext cx="6365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CO" sz="4800" b="1" dirty="0" smtClean="0">
                <a:solidFill>
                  <a:schemeClr val="accent3"/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El tamaño de la letra</a:t>
            </a:r>
            <a:endParaRPr lang="es-CO" sz="2800" b="1" dirty="0" smtClean="0">
              <a:solidFill>
                <a:schemeClr val="accent3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123" name="Picture 3" descr="http://2.bp.blogspot.com/-UBycMtVb0PM/UGZbzgqSuqI/AAAAAAAAAAc/5zZGkO0JQW0/s1600/g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6590">
            <a:off x="5565569" y="1625986"/>
            <a:ext cx="2541055" cy="239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www.unav.es/biblioteca/fondoantiguo/hufaexp19/imagenes/PRADELL_cartell_s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8189">
            <a:off x="6585784" y="3797798"/>
            <a:ext cx="2564475" cy="244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elon-de-fondo-de-diapositivas_21285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8638" cy="7101408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260648"/>
            <a:ext cx="475252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Los colores</a:t>
            </a:r>
            <a:endParaRPr kumimoji="0" lang="es-CO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Textos</a:t>
            </a:r>
            <a:r>
              <a:rPr kumimoji="0" lang="es-C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negros sobre fondo blanco</a:t>
            </a:r>
            <a:r>
              <a:rPr kumimoji="0" lang="es-C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o viceversa.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Tanto los trazos como la fórmula de combinación colora son indispensables para el mismo, entra en este juego la ocasión o el mensaje que llevará el mismo.</a:t>
            </a:r>
            <a:endParaRPr kumimoji="0" lang="es-CO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36510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44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La calidad de impresión</a:t>
            </a:r>
            <a:endParaRPr lang="es-CO" sz="2400" b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dirty="0" smtClean="0"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Una impresión deficiente  con errores, remosqueados, exceso de tinta, pisada o presión excesiva, puede perjudicar notablemente la legibilidad y el arte de la misma.</a:t>
            </a:r>
            <a:endParaRPr lang="es-CO" sz="24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6" name="Picture 4" descr="https://encrypted-tbn1.gstatic.com/images?q=tbn:ANd9GcRhdTamnNLOhr0wKLmHw9Djfgd1iLTG6m9DaffjCexx5DS0xn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7305">
            <a:off x="1282556" y="443780"/>
            <a:ext cx="2811619" cy="366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et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.webme.com/pic/d/dibujotecnicoudo/escritura.normatiz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-backdrop_21267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82525" cy="70294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 rot="20910669">
            <a:off x="720344" y="2108218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500" i="1" dirty="0" smtClean="0">
                <a:latin typeface="Century Gothic" pitchFamily="34" charset="0"/>
              </a:rPr>
              <a:t>Es un conjunto de líneas horizontales y verticales uniformemente espaciadas, </a:t>
            </a:r>
            <a:endParaRPr lang="es-CO" sz="2500" dirty="0" smtClean="0">
              <a:latin typeface="Century Gothic" pitchFamily="34" charset="0"/>
            </a:endParaRPr>
          </a:p>
          <a:p>
            <a:r>
              <a:rPr lang="es-CO" sz="2500" i="1" dirty="0" smtClean="0">
                <a:latin typeface="Century Gothic" pitchFamily="34" charset="0"/>
              </a:rPr>
              <a:t>que resultan de cortarse perpendicularmente dos series de rectas paralelas. Se utilizan</a:t>
            </a:r>
            <a:r>
              <a:rPr lang="es-CO" sz="2500" dirty="0" smtClean="0">
                <a:latin typeface="Century Gothic" pitchFamily="34" charset="0"/>
              </a:rPr>
              <a:t/>
            </a:r>
            <a:br>
              <a:rPr lang="es-CO" sz="2500" dirty="0" smtClean="0">
                <a:latin typeface="Century Gothic" pitchFamily="34" charset="0"/>
              </a:rPr>
            </a:br>
            <a:r>
              <a:rPr lang="es-CO" sz="2500" i="1" dirty="0" smtClean="0">
                <a:latin typeface="Century Gothic" pitchFamily="34" charset="0"/>
              </a:rPr>
              <a:t> para ayudar a dibujar gráficas o localizar puntos sobre estas.</a:t>
            </a:r>
            <a:endParaRPr lang="es-CO" sz="2500" dirty="0" smtClean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21013175">
            <a:off x="445315" y="1092814"/>
            <a:ext cx="3942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atin typeface="Century Gothic" pitchFamily="34" charset="0"/>
              </a:rPr>
              <a:t>Cuadricula</a:t>
            </a:r>
            <a:r>
              <a:rPr lang="es-CO" sz="2400" dirty="0" smtClean="0"/>
              <a:t> </a:t>
            </a:r>
            <a:endParaRPr lang="es-CO" sz="2400" dirty="0"/>
          </a:p>
        </p:txBody>
      </p:sp>
      <p:pic>
        <p:nvPicPr>
          <p:cNvPr id="4103" name="Picture 7" descr="http://3.bp.blogspot.com/-MWr505Ber30/Uc-osIo9V5I/AAAAAAAAAEA/LKj2766Cwj0/s959/967690_10200124540743800_107778876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1571">
            <a:off x="4921663" y="604327"/>
            <a:ext cx="2912431" cy="268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u.jimdo.com/www38/o/s8e76306c54b79c0e/img/iedf4955bd019d709/1327285457/std/im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963">
            <a:off x="6151953" y="3215368"/>
            <a:ext cx="2816136" cy="267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360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DAHIANA MARLENE</dc:creator>
  <cp:lastModifiedBy>ESTUDIANTES</cp:lastModifiedBy>
  <cp:revision>54</cp:revision>
  <dcterms:created xsi:type="dcterms:W3CDTF">2014-05-01T23:11:45Z</dcterms:created>
  <dcterms:modified xsi:type="dcterms:W3CDTF">2014-05-07T16:29:30Z</dcterms:modified>
</cp:coreProperties>
</file>