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7" r:id="rId2"/>
    <p:sldId id="257" r:id="rId3"/>
    <p:sldId id="271" r:id="rId4"/>
    <p:sldId id="274" r:id="rId5"/>
    <p:sldId id="272" r:id="rId6"/>
    <p:sldId id="273" r:id="rId7"/>
    <p:sldId id="263" r:id="rId8"/>
    <p:sldId id="468" r:id="rId9"/>
    <p:sldId id="269" r:id="rId10"/>
    <p:sldId id="270" r:id="rId11"/>
    <p:sldId id="465" r:id="rId12"/>
    <p:sldId id="268" r:id="rId13"/>
    <p:sldId id="267" r:id="rId14"/>
    <p:sldId id="264" r:id="rId15"/>
    <p:sldId id="265" r:id="rId16"/>
    <p:sldId id="266" r:id="rId17"/>
    <p:sldId id="258" r:id="rId18"/>
    <p:sldId id="259" r:id="rId19"/>
    <p:sldId id="262" r:id="rId20"/>
    <p:sldId id="275" r:id="rId21"/>
    <p:sldId id="298" r:id="rId22"/>
    <p:sldId id="300" r:id="rId23"/>
    <p:sldId id="301" r:id="rId24"/>
    <p:sldId id="299" r:id="rId25"/>
    <p:sldId id="297" r:id="rId26"/>
    <p:sldId id="296" r:id="rId27"/>
    <p:sldId id="309" r:id="rId28"/>
    <p:sldId id="308" r:id="rId29"/>
    <p:sldId id="307" r:id="rId30"/>
    <p:sldId id="305" r:id="rId31"/>
    <p:sldId id="304" r:id="rId32"/>
    <p:sldId id="315" r:id="rId33"/>
    <p:sldId id="314" r:id="rId34"/>
    <p:sldId id="313" r:id="rId35"/>
    <p:sldId id="312" r:id="rId36"/>
    <p:sldId id="311" r:id="rId37"/>
    <p:sldId id="316" r:id="rId38"/>
    <p:sldId id="310" r:id="rId39"/>
    <p:sldId id="318" r:id="rId40"/>
    <p:sldId id="319" r:id="rId41"/>
    <p:sldId id="303" r:id="rId42"/>
    <p:sldId id="322" r:id="rId43"/>
    <p:sldId id="325" r:id="rId44"/>
    <p:sldId id="323" r:id="rId45"/>
    <p:sldId id="321" r:id="rId46"/>
    <p:sldId id="320" r:id="rId47"/>
    <p:sldId id="302" r:id="rId48"/>
    <p:sldId id="330" r:id="rId49"/>
    <p:sldId id="329" r:id="rId50"/>
    <p:sldId id="328" r:id="rId51"/>
    <p:sldId id="338" r:id="rId52"/>
    <p:sldId id="340" r:id="rId53"/>
    <p:sldId id="339" r:id="rId54"/>
    <p:sldId id="337" r:id="rId55"/>
    <p:sldId id="336" r:id="rId56"/>
    <p:sldId id="335" r:id="rId57"/>
    <p:sldId id="334" r:id="rId58"/>
    <p:sldId id="333" r:id="rId59"/>
    <p:sldId id="346" r:id="rId60"/>
    <p:sldId id="332" r:id="rId61"/>
    <p:sldId id="345" r:id="rId62"/>
    <p:sldId id="344" r:id="rId63"/>
    <p:sldId id="343" r:id="rId64"/>
    <p:sldId id="342" r:id="rId65"/>
    <p:sldId id="341" r:id="rId66"/>
    <p:sldId id="331" r:id="rId67"/>
    <p:sldId id="326" r:id="rId68"/>
    <p:sldId id="350" r:id="rId69"/>
    <p:sldId id="349" r:id="rId70"/>
    <p:sldId id="348" r:id="rId71"/>
    <p:sldId id="355" r:id="rId72"/>
    <p:sldId id="356" r:id="rId73"/>
    <p:sldId id="354" r:id="rId74"/>
    <p:sldId id="353" r:id="rId75"/>
    <p:sldId id="352" r:id="rId76"/>
    <p:sldId id="351" r:id="rId77"/>
    <p:sldId id="374" r:id="rId78"/>
    <p:sldId id="347" r:id="rId79"/>
    <p:sldId id="373" r:id="rId80"/>
    <p:sldId id="372" r:id="rId81"/>
    <p:sldId id="371" r:id="rId82"/>
    <p:sldId id="370" r:id="rId83"/>
    <p:sldId id="369" r:id="rId84"/>
    <p:sldId id="368" r:id="rId85"/>
    <p:sldId id="367" r:id="rId86"/>
    <p:sldId id="366" r:id="rId87"/>
    <p:sldId id="365" r:id="rId88"/>
    <p:sldId id="364" r:id="rId89"/>
    <p:sldId id="363" r:id="rId90"/>
    <p:sldId id="362" r:id="rId91"/>
    <p:sldId id="361" r:id="rId92"/>
    <p:sldId id="360" r:id="rId93"/>
    <p:sldId id="359" r:id="rId94"/>
    <p:sldId id="358" r:id="rId95"/>
    <p:sldId id="357" r:id="rId96"/>
    <p:sldId id="317" r:id="rId97"/>
    <p:sldId id="380" r:id="rId98"/>
    <p:sldId id="379" r:id="rId99"/>
    <p:sldId id="378" r:id="rId100"/>
    <p:sldId id="377" r:id="rId101"/>
    <p:sldId id="376" r:id="rId102"/>
    <p:sldId id="393" r:id="rId103"/>
    <p:sldId id="375" r:id="rId104"/>
    <p:sldId id="392" r:id="rId105"/>
    <p:sldId id="391" r:id="rId106"/>
    <p:sldId id="390" r:id="rId107"/>
    <p:sldId id="389" r:id="rId108"/>
    <p:sldId id="388" r:id="rId109"/>
    <p:sldId id="387" r:id="rId110"/>
    <p:sldId id="386" r:id="rId111"/>
    <p:sldId id="385" r:id="rId112"/>
    <p:sldId id="384" r:id="rId113"/>
    <p:sldId id="383" r:id="rId114"/>
    <p:sldId id="382" r:id="rId115"/>
    <p:sldId id="381" r:id="rId116"/>
    <p:sldId id="411" r:id="rId117"/>
    <p:sldId id="410" r:id="rId118"/>
    <p:sldId id="409" r:id="rId119"/>
    <p:sldId id="408" r:id="rId120"/>
    <p:sldId id="406" r:id="rId121"/>
    <p:sldId id="405" r:id="rId122"/>
    <p:sldId id="404" r:id="rId123"/>
    <p:sldId id="403" r:id="rId124"/>
    <p:sldId id="402" r:id="rId125"/>
    <p:sldId id="401" r:id="rId126"/>
    <p:sldId id="400" r:id="rId127"/>
    <p:sldId id="399" r:id="rId128"/>
    <p:sldId id="398" r:id="rId129"/>
    <p:sldId id="397" r:id="rId130"/>
    <p:sldId id="396" r:id="rId131"/>
    <p:sldId id="395" r:id="rId132"/>
    <p:sldId id="419" r:id="rId133"/>
    <p:sldId id="432" r:id="rId134"/>
    <p:sldId id="431" r:id="rId135"/>
    <p:sldId id="430" r:id="rId136"/>
    <p:sldId id="429" r:id="rId137"/>
    <p:sldId id="428" r:id="rId138"/>
    <p:sldId id="427" r:id="rId139"/>
    <p:sldId id="426" r:id="rId140"/>
    <p:sldId id="425" r:id="rId141"/>
    <p:sldId id="424" r:id="rId142"/>
    <p:sldId id="423" r:id="rId143"/>
    <p:sldId id="422" r:id="rId144"/>
    <p:sldId id="421" r:id="rId145"/>
    <p:sldId id="420" r:id="rId146"/>
    <p:sldId id="418" r:id="rId147"/>
    <p:sldId id="417" r:id="rId148"/>
    <p:sldId id="416" r:id="rId149"/>
    <p:sldId id="415" r:id="rId150"/>
    <p:sldId id="414" r:id="rId151"/>
    <p:sldId id="413" r:id="rId152"/>
    <p:sldId id="412" r:id="rId153"/>
    <p:sldId id="394" r:id="rId154"/>
    <p:sldId id="464" r:id="rId155"/>
    <p:sldId id="463" r:id="rId156"/>
    <p:sldId id="462" r:id="rId157"/>
    <p:sldId id="461" r:id="rId158"/>
    <p:sldId id="460" r:id="rId159"/>
    <p:sldId id="459" r:id="rId160"/>
    <p:sldId id="458" r:id="rId161"/>
    <p:sldId id="457" r:id="rId162"/>
    <p:sldId id="456" r:id="rId163"/>
    <p:sldId id="455" r:id="rId164"/>
    <p:sldId id="454" r:id="rId165"/>
    <p:sldId id="453" r:id="rId166"/>
    <p:sldId id="452" r:id="rId167"/>
    <p:sldId id="451" r:id="rId168"/>
    <p:sldId id="450" r:id="rId169"/>
    <p:sldId id="449" r:id="rId170"/>
    <p:sldId id="448" r:id="rId171"/>
    <p:sldId id="447" r:id="rId172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heme" Target="theme/theme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08BC08C-E8A1-4679-937D-1C1366489771}" type="datetimeFigureOut">
              <a:rPr lang="es-CO" smtClean="0"/>
              <a:t>03/11/2013</a:t>
            </a:fld>
            <a:endParaRPr lang="es-CO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CO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BBA76AF-2DA0-45B5-8BB6-6EF0AEC6989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C08C-E8A1-4679-937D-1C1366489771}" type="datetimeFigureOut">
              <a:rPr lang="es-CO" smtClean="0"/>
              <a:t>03/11/2013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76AF-2DA0-45B5-8BB6-6EF0AEC6989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C08C-E8A1-4679-937D-1C1366489771}" type="datetimeFigureOut">
              <a:rPr lang="es-CO" smtClean="0"/>
              <a:t>03/11/2013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76AF-2DA0-45B5-8BB6-6EF0AEC6989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808BC08C-E8A1-4679-937D-1C1366489771}" type="datetimeFigureOut">
              <a:rPr lang="es-CO" smtClean="0"/>
              <a:t>03/11/2013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76AF-2DA0-45B5-8BB6-6EF0AEC6989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808BC08C-E8A1-4679-937D-1C1366489771}" type="datetimeFigureOut">
              <a:rPr lang="es-CO" smtClean="0"/>
              <a:t>03/11/2013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BBA76AF-2DA0-45B5-8BB6-6EF0AEC6989C}" type="slidenum">
              <a:rPr lang="es-CO" smtClean="0"/>
              <a:t>‹Nº›</a:t>
            </a:fld>
            <a:endParaRPr lang="es-CO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08BC08C-E8A1-4679-937D-1C1366489771}" type="datetimeFigureOut">
              <a:rPr lang="es-CO" smtClean="0"/>
              <a:t>03/11/2013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BBA76AF-2DA0-45B5-8BB6-6EF0AEC6989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808BC08C-E8A1-4679-937D-1C1366489771}" type="datetimeFigureOut">
              <a:rPr lang="es-CO" smtClean="0"/>
              <a:t>03/11/2013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BBA76AF-2DA0-45B5-8BB6-6EF0AEC6989C}" type="slidenum">
              <a:rPr lang="es-CO" smtClean="0"/>
              <a:t>‹Nº›</a:t>
            </a:fld>
            <a:endParaRPr lang="es-C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C08C-E8A1-4679-937D-1C1366489771}" type="datetimeFigureOut">
              <a:rPr lang="es-CO" smtClean="0"/>
              <a:t>03/11/2013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76AF-2DA0-45B5-8BB6-6EF0AEC6989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08BC08C-E8A1-4679-937D-1C1366489771}" type="datetimeFigureOut">
              <a:rPr lang="es-CO" smtClean="0"/>
              <a:t>03/11/2013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BBA76AF-2DA0-45B5-8BB6-6EF0AEC6989C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808BC08C-E8A1-4679-937D-1C1366489771}" type="datetimeFigureOut">
              <a:rPr lang="es-CO" smtClean="0"/>
              <a:t>03/11/2013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BBA76AF-2DA0-45B5-8BB6-6EF0AEC6989C}" type="slidenum">
              <a:rPr lang="es-CO" smtClean="0"/>
              <a:t>‹Nº›</a:t>
            </a:fld>
            <a:endParaRPr lang="es-C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808BC08C-E8A1-4679-937D-1C1366489771}" type="datetimeFigureOut">
              <a:rPr lang="es-CO" smtClean="0"/>
              <a:t>03/11/2013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BBA76AF-2DA0-45B5-8BB6-6EF0AEC6989C}" type="slidenum">
              <a:rPr lang="es-CO" smtClean="0"/>
              <a:t>‹Nº›</a:t>
            </a:fld>
            <a:endParaRPr lang="es-C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808BC08C-E8A1-4679-937D-1C1366489771}" type="datetimeFigureOut">
              <a:rPr lang="es-CO" smtClean="0"/>
              <a:t>03/11/2013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BBA76AF-2DA0-45B5-8BB6-6EF0AEC6989C}" type="slidenum">
              <a:rPr lang="es-CO" smtClean="0"/>
              <a:t>‹Nº›</a:t>
            </a:fld>
            <a:endParaRPr lang="es-C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58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1738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02992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9240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87926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1864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45062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8100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4590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7137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9723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852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6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3371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6961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47862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12714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6313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42220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96841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29146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5077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42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335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98915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380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5866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18226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02210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94786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72649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34401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78067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82039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727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72957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6114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6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3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19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69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6182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44770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32771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38328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008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21999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55142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62087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63084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9765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3832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03443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33308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76119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0033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128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83576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98141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68566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05326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02897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39301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45755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3912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1847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53720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203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52086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88765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48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96562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97911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41915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87860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28476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45100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96325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39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71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28567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64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332656"/>
            <a:ext cx="9144000" cy="600164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s-CO" sz="9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s-CO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PUEDA QUE LE SIRVA…</a:t>
            </a:r>
            <a:endParaRPr lang="es-CO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es-CO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974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48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269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72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823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15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482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677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756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213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309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198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769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03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989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851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748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18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089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148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366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943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203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808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7077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2051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2996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7898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32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038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9139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853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1965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4133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281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57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9863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5300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8987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4312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4811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0189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904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3167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5248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537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2691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8456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8644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9271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2795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2834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9112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2992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7819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9914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695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6096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781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708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8328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8455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889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2117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4076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8986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1771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089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08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1532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6888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3233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0873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1634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6065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8605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8243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1417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271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3239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6765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9536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7083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5375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1531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5513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5183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3389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2983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3825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Claridad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361</TotalTime>
  <Words>5</Words>
  <Application>Microsoft Office PowerPoint</Application>
  <PresentationFormat>Presentación en pantalla (4:3)</PresentationFormat>
  <Paragraphs>2</Paragraphs>
  <Slides>171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171</vt:i4>
      </vt:variant>
    </vt:vector>
  </HeadingPairs>
  <TitlesOfParts>
    <vt:vector size="172" baseType="lpstr">
      <vt:lpstr>Brío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MILENA</dc:creator>
  <cp:lastModifiedBy>MILENA</cp:lastModifiedBy>
  <cp:revision>27</cp:revision>
  <dcterms:created xsi:type="dcterms:W3CDTF">2013-11-02T22:19:50Z</dcterms:created>
  <dcterms:modified xsi:type="dcterms:W3CDTF">2013-11-03T22:16:46Z</dcterms:modified>
</cp:coreProperties>
</file>